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60" r:id="rId5"/>
    <p:sldId id="264" r:id="rId6"/>
    <p:sldId id="263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59" r:id="rId30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1"/>
    <p:restoredTop sz="92172"/>
  </p:normalViewPr>
  <p:slideViewPr>
    <p:cSldViewPr snapToGrid="0" snapToObjects="1">
      <p:cViewPr varScale="1">
        <p:scale>
          <a:sx n="68" d="100"/>
          <a:sy n="68" d="100"/>
        </p:scale>
        <p:origin x="804" y="-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11/10/2023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450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11/10/2023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2505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11/10/2023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36570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11/10/2023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1239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11/10/2023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56717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11/10/2023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895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11/10/2023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27711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11/10/2023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2362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11/10/2023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59408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11/10/2023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1152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394A-30DD-F949-8BFF-BAD77391798B}" type="datetimeFigureOut">
              <a:rPr lang="es-ES_tradnl" smtClean="0"/>
              <a:t>11/10/2023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107F-C919-2A47-8903-17B9C0D47C9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4200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0394A-30DD-F949-8BFF-BAD77391798B}" type="datetimeFigureOut">
              <a:rPr lang="es-ES_tradnl" smtClean="0"/>
              <a:t>11/10/2023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8107F-C919-2A47-8903-17B9C0D47C9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833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8.sv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0.sv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.png"/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12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8.png"/><Relationship Id="rId5" Type="http://schemas.openxmlformats.org/officeDocument/2006/relationships/image" Target="../media/image23.png"/><Relationship Id="rId10" Type="http://schemas.openxmlformats.org/officeDocument/2006/relationships/image" Target="../media/image31.png"/><Relationship Id="rId4" Type="http://schemas.openxmlformats.org/officeDocument/2006/relationships/image" Target="../media/image18.svg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7.png"/><Relationship Id="rId7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61697" y="1273569"/>
            <a:ext cx="10704786" cy="2236393"/>
          </a:xfrm>
        </p:spPr>
        <p:txBody>
          <a:bodyPr>
            <a:normAutofit/>
          </a:bodyPr>
          <a:lstStyle/>
          <a:p>
            <a:r>
              <a:rPr lang="es-ES_tradnl" sz="5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rial Black" charset="0"/>
                <a:cs typeface="Calibri" panose="020F0502020204030204" pitchFamily="34" charset="0"/>
              </a:rPr>
              <a:t>Asociacion de </a:t>
            </a:r>
            <a:r>
              <a:rPr lang="es-ES_tradnl" sz="5400" b="1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rial Black" charset="0"/>
                <a:cs typeface="Calibri" panose="020F0502020204030204" pitchFamily="34" charset="0"/>
              </a:rPr>
              <a:t>Guias</a:t>
            </a:r>
            <a:r>
              <a:rPr lang="es-ES_tradnl" sz="5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rial Black" charset="0"/>
                <a:cs typeface="Calibri" panose="020F0502020204030204" pitchFamily="34" charset="0"/>
              </a:rPr>
              <a:t> de Montaña y </a:t>
            </a:r>
            <a:r>
              <a:rPr lang="es-ES_tradnl" sz="5400" b="1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rial Black" charset="0"/>
                <a:cs typeface="Calibri" panose="020F0502020204030204" pitchFamily="34" charset="0"/>
              </a:rPr>
              <a:t>Trekking</a:t>
            </a:r>
            <a:r>
              <a:rPr lang="es-ES_tradnl" sz="5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rial Black" charset="0"/>
                <a:cs typeface="Calibri" panose="020F0502020204030204" pitchFamily="34" charset="0"/>
              </a:rPr>
              <a:t> de Bolivia</a:t>
            </a:r>
            <a:endParaRPr lang="es-ES_tradnl" sz="5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rial Black" charset="0"/>
              <a:cs typeface="Calibri" panose="020F050202020403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65434" y="3936057"/>
            <a:ext cx="9144000" cy="1655762"/>
          </a:xfrm>
        </p:spPr>
        <p:txBody>
          <a:bodyPr/>
          <a:lstStyle/>
          <a:p>
            <a:r>
              <a:rPr lang="es-ES_tradnl" b="1" dirty="0" smtClean="0">
                <a:ea typeface="Arial" charset="0"/>
                <a:cs typeface="Arial" charset="0"/>
              </a:rPr>
              <a:t>MIEMBRO ASPIRANTE UIMLA </a:t>
            </a:r>
          </a:p>
          <a:p>
            <a:endParaRPr lang="es-ES_tradnl" b="1" dirty="0">
              <a:ea typeface="Arial" charset="0"/>
              <a:cs typeface="Arial" charset="0"/>
            </a:endParaRPr>
          </a:p>
          <a:p>
            <a:r>
              <a:rPr lang="es-ES_tradnl" b="1" dirty="0" smtClean="0">
                <a:ea typeface="Arial" charset="0"/>
                <a:cs typeface="Arial" charset="0"/>
              </a:rPr>
              <a:t>¿COMO LLEGAMOS AHÍ?</a:t>
            </a:r>
            <a:endParaRPr lang="es-ES_tradnl" b="1" dirty="0">
              <a:ea typeface="Arial" charset="0"/>
              <a:cs typeface="Arial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7" name="Image 10"/>
          <p:cNvPicPr/>
          <p:nvPr/>
        </p:nvPicPr>
        <p:blipFill>
          <a:blip r:embed="rId4"/>
          <a:stretch/>
        </p:blipFill>
        <p:spPr>
          <a:xfrm>
            <a:off x="10484069" y="847474"/>
            <a:ext cx="1264507" cy="1183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98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31" b="-653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73788" y="46294"/>
            <a:ext cx="1286453" cy="1279013"/>
          </a:xfrm>
          <a:custGeom>
            <a:avLst/>
            <a:gdLst/>
            <a:ahLst/>
            <a:cxnLst/>
            <a:rect l="l" t="t" r="r" b="b"/>
            <a:pathLst>
              <a:path w="1929679" h="1918520">
                <a:moveTo>
                  <a:pt x="0" y="0"/>
                </a:moveTo>
                <a:lnTo>
                  <a:pt x="1929678" y="0"/>
                </a:lnTo>
                <a:lnTo>
                  <a:pt x="1929678" y="1918520"/>
                </a:lnTo>
                <a:lnTo>
                  <a:pt x="0" y="1918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0" b="-290"/>
            </a:stretch>
          </a:blipFill>
        </p:spPr>
      </p:sp>
      <p:grpSp>
        <p:nvGrpSpPr>
          <p:cNvPr id="7" name="Group 3"/>
          <p:cNvGrpSpPr/>
          <p:nvPr/>
        </p:nvGrpSpPr>
        <p:grpSpPr>
          <a:xfrm>
            <a:off x="-90348" y="-1892716"/>
            <a:ext cx="6886295" cy="3878018"/>
            <a:chOff x="0" y="0"/>
            <a:chExt cx="6350000" cy="6350000"/>
          </a:xfrm>
        </p:grpSpPr>
        <p:sp>
          <p:nvSpPr>
            <p:cNvPr id="8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3E6E3">
                <a:alpha val="48627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-355600" y="365200"/>
            <a:ext cx="74168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28"/>
              </a:lnSpc>
            </a:pPr>
            <a:r>
              <a:rPr lang="en-US" sz="5464" b="1" dirty="0">
                <a:solidFill>
                  <a:srgbClr val="030E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Liderazgo y </a:t>
            </a:r>
            <a:r>
              <a:rPr lang="en-US" sz="5464" b="1" dirty="0" err="1">
                <a:solidFill>
                  <a:srgbClr val="030E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Psicologia</a:t>
            </a:r>
            <a:endParaRPr lang="en-US" sz="5464" b="1" dirty="0">
              <a:solidFill>
                <a:srgbClr val="030E5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5912831"/>
            <a:ext cx="12206990" cy="94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8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0200" y="5470935"/>
            <a:ext cx="1081999" cy="1075741"/>
          </a:xfrm>
          <a:custGeom>
            <a:avLst/>
            <a:gdLst/>
            <a:ahLst/>
            <a:cxnLst/>
            <a:rect l="l" t="t" r="r" b="b"/>
            <a:pathLst>
              <a:path w="1622998" h="1613612">
                <a:moveTo>
                  <a:pt x="0" y="0"/>
                </a:moveTo>
                <a:lnTo>
                  <a:pt x="1622998" y="0"/>
                </a:lnTo>
                <a:lnTo>
                  <a:pt x="1622998" y="1613612"/>
                </a:lnTo>
                <a:lnTo>
                  <a:pt x="0" y="1613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0" b="-290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968427" y="-2058884"/>
            <a:ext cx="8064427" cy="506293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3E6E3">
                <a:alpha val="48627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-565258" y="986756"/>
            <a:ext cx="6246554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2"/>
              </a:lnSpc>
            </a:pPr>
            <a:r>
              <a:rPr lang="en-US" sz="5698" b="1" dirty="0" err="1">
                <a:solidFill>
                  <a:srgbClr val="030E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Culturas</a:t>
            </a:r>
            <a:r>
              <a:rPr lang="en-US" sz="5698" b="1" dirty="0">
                <a:solidFill>
                  <a:srgbClr val="030E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698" b="1" dirty="0" err="1">
                <a:solidFill>
                  <a:srgbClr val="030E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Precolombinas</a:t>
            </a:r>
            <a:endParaRPr lang="en-US" sz="5698" b="1" dirty="0">
              <a:solidFill>
                <a:srgbClr val="030E5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59" y="0"/>
            <a:ext cx="12206990" cy="94516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98004"/>
            <a:ext cx="7772400" cy="12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17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964777" y="-1498600"/>
            <a:ext cx="6886295" cy="387801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3E6E3">
                <a:alpha val="48627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6430985" y="602566"/>
            <a:ext cx="6211181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2"/>
              </a:lnSpc>
            </a:pPr>
            <a:r>
              <a:rPr lang="en-US" sz="5666" b="1" dirty="0" err="1">
                <a:solidFill>
                  <a:srgbClr val="030E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Culturas</a:t>
            </a:r>
            <a:r>
              <a:rPr lang="en-US" sz="5666" b="1" dirty="0">
                <a:solidFill>
                  <a:srgbClr val="030E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666" b="1" dirty="0" err="1">
                <a:solidFill>
                  <a:srgbClr val="030E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Precolombinas</a:t>
            </a:r>
            <a:endParaRPr lang="en-US" sz="5666" b="1" dirty="0">
              <a:solidFill>
                <a:srgbClr val="030E5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670" y="5805513"/>
            <a:ext cx="7772400" cy="12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52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74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003" b="-2255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0200" y="5217223"/>
            <a:ext cx="1337649" cy="1337649"/>
          </a:xfrm>
          <a:custGeom>
            <a:avLst/>
            <a:gdLst/>
            <a:ahLst/>
            <a:cxnLst/>
            <a:rect l="l" t="t" r="r" b="b"/>
            <a:pathLst>
              <a:path w="2006473" h="2006473">
                <a:moveTo>
                  <a:pt x="0" y="0"/>
                </a:moveTo>
                <a:lnTo>
                  <a:pt x="2006473" y="0"/>
                </a:lnTo>
                <a:lnTo>
                  <a:pt x="2006473" y="2006473"/>
                </a:lnTo>
                <a:lnTo>
                  <a:pt x="0" y="20064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537200" y="947434"/>
            <a:ext cx="7409005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12"/>
              </a:lnSpc>
            </a:pPr>
            <a:r>
              <a:rPr lang="en-US" sz="7667" b="1" dirty="0" err="1">
                <a:solidFill>
                  <a:srgbClr val="E3E6E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Astronomia</a:t>
            </a:r>
            <a:endParaRPr lang="en-US" sz="7667" b="1" dirty="0">
              <a:solidFill>
                <a:srgbClr val="E3E6E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55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307038" y="-1180182"/>
            <a:ext cx="6886295" cy="387801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3E6E3">
                <a:alpha val="48627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6769951" y="758827"/>
            <a:ext cx="6506351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6400" b="1" dirty="0" err="1">
                <a:solidFill>
                  <a:srgbClr val="030E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Rescate</a:t>
            </a:r>
            <a:r>
              <a:rPr lang="en-US" sz="6400" b="1" dirty="0">
                <a:solidFill>
                  <a:srgbClr val="030E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ts val="5460"/>
              </a:lnSpc>
            </a:pPr>
            <a:r>
              <a:rPr lang="en-US" sz="6400" b="1" dirty="0">
                <a:solidFill>
                  <a:srgbClr val="030E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PRIMARIO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07" y="5696478"/>
            <a:ext cx="7772400" cy="12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77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0200" y="5347125"/>
            <a:ext cx="1347750" cy="1339957"/>
          </a:xfrm>
          <a:custGeom>
            <a:avLst/>
            <a:gdLst/>
            <a:ahLst/>
            <a:cxnLst/>
            <a:rect l="l" t="t" r="r" b="b"/>
            <a:pathLst>
              <a:path w="2021625" h="2009935">
                <a:moveTo>
                  <a:pt x="0" y="0"/>
                </a:moveTo>
                <a:lnTo>
                  <a:pt x="2021625" y="0"/>
                </a:lnTo>
                <a:lnTo>
                  <a:pt x="2021625" y="2009934"/>
                </a:lnTo>
                <a:lnTo>
                  <a:pt x="0" y="200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0" b="-290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307038" y="-1666846"/>
            <a:ext cx="6886295" cy="3878018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4AAD">
                <a:alpha val="48627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6705600" y="715808"/>
            <a:ext cx="6793649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5935" b="1" dirty="0" err="1">
                <a:solidFill>
                  <a:srgbClr val="E3E6E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Rescate</a:t>
            </a:r>
            <a:r>
              <a:rPr lang="en-US" sz="5935" b="1" dirty="0">
                <a:solidFill>
                  <a:srgbClr val="E3E6E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ts val="5460"/>
              </a:lnSpc>
            </a:pPr>
            <a:r>
              <a:rPr lang="en-US" sz="5935" b="1" dirty="0">
                <a:solidFill>
                  <a:srgbClr val="E3E6E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PRIMARIO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823087"/>
            <a:ext cx="7772400" cy="12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76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74849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26" t="-3909" r="-246" b="-790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4801" y="5470935"/>
            <a:ext cx="1081999" cy="1075741"/>
          </a:xfrm>
          <a:custGeom>
            <a:avLst/>
            <a:gdLst/>
            <a:ahLst/>
            <a:cxnLst/>
            <a:rect l="l" t="t" r="r" b="b"/>
            <a:pathLst>
              <a:path w="1622998" h="1613612">
                <a:moveTo>
                  <a:pt x="0" y="0"/>
                </a:moveTo>
                <a:lnTo>
                  <a:pt x="1622998" y="0"/>
                </a:lnTo>
                <a:lnTo>
                  <a:pt x="1622998" y="1613612"/>
                </a:lnTo>
                <a:lnTo>
                  <a:pt x="0" y="1613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0" b="-29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451600" y="766298"/>
            <a:ext cx="398900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5"/>
              </a:lnSpc>
            </a:pPr>
            <a:r>
              <a:rPr lang="en-US" sz="4800" b="1" dirty="0" err="1">
                <a:solidFill>
                  <a:srgbClr val="030E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Atencion</a:t>
            </a:r>
            <a:r>
              <a:rPr lang="en-US" sz="4800" b="1" dirty="0">
                <a:solidFill>
                  <a:srgbClr val="030E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30E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Prehospitalaria</a:t>
            </a:r>
            <a:endParaRPr lang="en-US" sz="4800" b="1" dirty="0">
              <a:solidFill>
                <a:srgbClr val="030E5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220968"/>
            <a:ext cx="7772400" cy="12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23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62182" y="-1283046"/>
            <a:ext cx="4184766" cy="3494217"/>
            <a:chOff x="0" y="0"/>
            <a:chExt cx="8369532" cy="6988435"/>
          </a:xfrm>
        </p:grpSpPr>
        <p:sp>
          <p:nvSpPr>
            <p:cNvPr id="3" name="Freeform 3"/>
            <p:cNvSpPr/>
            <p:nvPr/>
          </p:nvSpPr>
          <p:spPr>
            <a:xfrm rot="3724890">
              <a:off x="823832" y="1906910"/>
              <a:ext cx="4201655" cy="4393365"/>
            </a:xfrm>
            <a:custGeom>
              <a:avLst/>
              <a:gdLst/>
              <a:ahLst/>
              <a:cxnLst/>
              <a:rect l="l" t="t" r="r" b="b"/>
              <a:pathLst>
                <a:path w="4201655" h="4393365">
                  <a:moveTo>
                    <a:pt x="0" y="0"/>
                  </a:moveTo>
                  <a:lnTo>
                    <a:pt x="4201655" y="0"/>
                  </a:lnTo>
                  <a:lnTo>
                    <a:pt x="4201655" y="4393366"/>
                  </a:lnTo>
                  <a:lnTo>
                    <a:pt x="0" y="4393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10062711">
              <a:off x="3748492" y="396788"/>
              <a:ext cx="4201655" cy="4393365"/>
            </a:xfrm>
            <a:custGeom>
              <a:avLst/>
              <a:gdLst/>
              <a:ahLst/>
              <a:cxnLst/>
              <a:rect l="l" t="t" r="r" b="b"/>
              <a:pathLst>
                <a:path w="4201655" h="4393365">
                  <a:moveTo>
                    <a:pt x="0" y="0"/>
                  </a:moveTo>
                  <a:lnTo>
                    <a:pt x="4201655" y="0"/>
                  </a:lnTo>
                  <a:lnTo>
                    <a:pt x="4201655" y="4393366"/>
                  </a:lnTo>
                  <a:lnTo>
                    <a:pt x="0" y="4393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5740901" y="30823"/>
            <a:ext cx="6451099" cy="6796355"/>
          </a:xfrm>
          <a:custGeom>
            <a:avLst/>
            <a:gdLst/>
            <a:ahLst/>
            <a:cxnLst/>
            <a:rect l="l" t="t" r="r" b="b"/>
            <a:pathLst>
              <a:path w="9676648" h="10194532">
                <a:moveTo>
                  <a:pt x="0" y="0"/>
                </a:moveTo>
                <a:lnTo>
                  <a:pt x="9676648" y="0"/>
                </a:lnTo>
                <a:lnTo>
                  <a:pt x="9676648" y="10194532"/>
                </a:lnTo>
                <a:lnTo>
                  <a:pt x="0" y="101945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395" r="-3169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693" y="-159621"/>
            <a:ext cx="5723209" cy="7017621"/>
          </a:xfrm>
          <a:custGeom>
            <a:avLst/>
            <a:gdLst/>
            <a:ahLst/>
            <a:cxnLst/>
            <a:rect l="l" t="t" r="r" b="b"/>
            <a:pathLst>
              <a:path w="8584813" h="10526431">
                <a:moveTo>
                  <a:pt x="0" y="0"/>
                </a:moveTo>
                <a:lnTo>
                  <a:pt x="8584813" y="0"/>
                </a:lnTo>
                <a:lnTo>
                  <a:pt x="8584813" y="10526431"/>
                </a:lnTo>
                <a:lnTo>
                  <a:pt x="0" y="105264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9" r="-42423" b="-1217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887060" y="-3036094"/>
            <a:ext cx="5374266" cy="537426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3E6E3">
                <a:alpha val="48627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7271572" y="1156054"/>
            <a:ext cx="5766727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9"/>
              </a:lnSpc>
            </a:pPr>
            <a:r>
              <a:rPr lang="en-US" sz="6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Cartografia</a:t>
            </a:r>
            <a:endParaRPr lang="en-US" sz="6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3" y="13689"/>
            <a:ext cx="12206990" cy="94516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923" y="5682534"/>
            <a:ext cx="7772400" cy="12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02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397" b="-812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1669711" y="838066"/>
            <a:ext cx="8445725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8"/>
              </a:lnSpc>
            </a:pPr>
            <a:r>
              <a:rPr lang="en-US" sz="7704" b="1" dirty="0" err="1">
                <a:solidFill>
                  <a:srgbClr val="030E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Navegacion</a:t>
            </a:r>
            <a:endParaRPr lang="en-US" sz="7704" b="1" dirty="0">
              <a:solidFill>
                <a:srgbClr val="030E5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55"/>
            <a:ext cx="12206990" cy="94516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794951"/>
            <a:ext cx="7772400" cy="12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40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638276" y="249128"/>
            <a:ext cx="1337649" cy="1337649"/>
          </a:xfrm>
          <a:custGeom>
            <a:avLst/>
            <a:gdLst/>
            <a:ahLst/>
            <a:cxnLst/>
            <a:rect l="l" t="t" r="r" b="b"/>
            <a:pathLst>
              <a:path w="2006473" h="2006473">
                <a:moveTo>
                  <a:pt x="0" y="0"/>
                </a:moveTo>
                <a:lnTo>
                  <a:pt x="2006473" y="0"/>
                </a:lnTo>
                <a:lnTo>
                  <a:pt x="2006473" y="2006473"/>
                </a:lnTo>
                <a:lnTo>
                  <a:pt x="0" y="20064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-358186" y="203200"/>
            <a:ext cx="8445725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8"/>
              </a:lnSpc>
            </a:pPr>
            <a:r>
              <a:rPr lang="en-US" sz="7704" b="1" dirty="0" err="1">
                <a:solidFill>
                  <a:srgbClr val="030E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Meteorologia</a:t>
            </a:r>
            <a:endParaRPr lang="en-US" sz="7704" b="1" dirty="0">
              <a:solidFill>
                <a:srgbClr val="030E5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5700936"/>
            <a:ext cx="12206990" cy="94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67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239110" y="1046099"/>
            <a:ext cx="6461234" cy="10011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48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rial Black" charset="0"/>
                <a:cs typeface="Calibri" panose="020F0502020204030204" pitchFamily="34" charset="0"/>
              </a:rPr>
              <a:t>Tabla de </a:t>
            </a:r>
            <a:r>
              <a:rPr lang="es-ES_tradnl" sz="4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rial Black" charset="0"/>
                <a:cs typeface="Calibri" panose="020F0502020204030204" pitchFamily="34" charset="0"/>
              </a:rPr>
              <a:t>c</a:t>
            </a:r>
            <a:r>
              <a:rPr lang="es-ES_tradnl" sz="48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rial Black" charset="0"/>
                <a:cs typeface="Calibri" panose="020F0502020204030204" pitchFamily="34" charset="0"/>
              </a:rPr>
              <a:t>ontenidos</a:t>
            </a:r>
            <a:endParaRPr lang="es-ES_tradnl" sz="4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rial Black" charset="0"/>
              <a:cs typeface="Calibri" panose="020F0502020204030204" pitchFamily="34" charset="0"/>
            </a:endParaRP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838200" y="2680948"/>
            <a:ext cx="10515600" cy="3110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Tx/>
              <a:buChar char="-"/>
            </a:pPr>
            <a:r>
              <a:rPr lang="es-ES_tradnl" sz="32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Objetivos AGMTB</a:t>
            </a:r>
          </a:p>
          <a:p>
            <a:pPr marL="342900" indent="-342900" algn="l">
              <a:buFontTx/>
              <a:buChar char="-"/>
            </a:pPr>
            <a:r>
              <a:rPr lang="es-ES_tradnl" sz="32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Organización</a:t>
            </a:r>
          </a:p>
          <a:p>
            <a:pPr marL="342900" indent="-342900" algn="l">
              <a:buFontTx/>
              <a:buChar char="-"/>
            </a:pPr>
            <a:r>
              <a:rPr lang="es-ES_tradnl" sz="32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Estructura de la Formación</a:t>
            </a:r>
          </a:p>
          <a:p>
            <a:pPr marL="342900" indent="-342900" algn="l">
              <a:buFontTx/>
              <a:buChar char="-"/>
            </a:pPr>
            <a:r>
              <a:rPr lang="es-ES_tradnl" sz="32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Materias</a:t>
            </a:r>
          </a:p>
          <a:p>
            <a:pPr marL="342900" indent="-342900" algn="l">
              <a:buFontTx/>
              <a:buChar char="-"/>
            </a:pPr>
            <a:r>
              <a:rPr lang="es-ES_tradnl" sz="32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Proyección</a:t>
            </a:r>
          </a:p>
          <a:p>
            <a:pPr marL="342900" indent="-342900" algn="l">
              <a:buFontTx/>
              <a:buChar char="-"/>
            </a:pPr>
            <a:endParaRPr lang="es-ES_tradnl" b="1" dirty="0">
              <a:latin typeface="Arial" charset="0"/>
              <a:ea typeface="Arial" charset="0"/>
              <a:cs typeface="Arial" charset="0"/>
            </a:endParaRPr>
          </a:p>
          <a:p>
            <a:pPr algn="just">
              <a:lnSpc>
                <a:spcPct val="100000"/>
              </a:lnSpc>
            </a:pPr>
            <a:endParaRPr lang="es-ES_tradnl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>
          <a:blip r:embed="rId4"/>
          <a:stretch/>
        </p:blipFill>
        <p:spPr>
          <a:xfrm>
            <a:off x="10721546" y="675672"/>
            <a:ext cx="1264507" cy="1183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1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441695" y="-2687133"/>
            <a:ext cx="5374266" cy="5374266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4AAD">
                <a:alpha val="48627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6342567" y="942323"/>
            <a:ext cx="757252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5"/>
              </a:lnSpc>
            </a:pPr>
            <a:r>
              <a:rPr lang="en-US" sz="8267" b="1" dirty="0" err="1">
                <a:solidFill>
                  <a:srgbClr val="E3E6E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Geologia</a:t>
            </a:r>
            <a:endParaRPr lang="en-US" sz="8267" b="1" dirty="0">
              <a:solidFill>
                <a:srgbClr val="E3E6E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837154"/>
            <a:ext cx="7772400" cy="12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49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206002">
            <a:off x="8437179" y="-529426"/>
            <a:ext cx="6891891" cy="8135731"/>
          </a:xfrm>
          <a:custGeom>
            <a:avLst/>
            <a:gdLst/>
            <a:ahLst/>
            <a:cxnLst/>
            <a:rect l="l" t="t" r="r" b="b"/>
            <a:pathLst>
              <a:path w="10337836" h="12203596">
                <a:moveTo>
                  <a:pt x="0" y="0"/>
                </a:moveTo>
                <a:lnTo>
                  <a:pt x="10337836" y="0"/>
                </a:lnTo>
                <a:lnTo>
                  <a:pt x="10337836" y="12203596"/>
                </a:lnTo>
                <a:lnTo>
                  <a:pt x="0" y="12203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67800">
            <a:off x="-1212850" y="4625101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4629150" h="4629150">
                <a:moveTo>
                  <a:pt x="0" y="0"/>
                </a:moveTo>
                <a:lnTo>
                  <a:pt x="4629150" y="0"/>
                </a:lnTo>
                <a:lnTo>
                  <a:pt x="4629150" y="4629150"/>
                </a:lnTo>
                <a:lnTo>
                  <a:pt x="0" y="462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30200" y="291034"/>
            <a:ext cx="3236269" cy="5753366"/>
          </a:xfrm>
          <a:custGeom>
            <a:avLst/>
            <a:gdLst/>
            <a:ahLst/>
            <a:cxnLst/>
            <a:rect l="l" t="t" r="r" b="b"/>
            <a:pathLst>
              <a:path w="4854403" h="8630049">
                <a:moveTo>
                  <a:pt x="0" y="0"/>
                </a:moveTo>
                <a:lnTo>
                  <a:pt x="4854403" y="0"/>
                </a:lnTo>
                <a:lnTo>
                  <a:pt x="4854403" y="8630049"/>
                </a:lnTo>
                <a:lnTo>
                  <a:pt x="0" y="86300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1208010" y="6140712"/>
            <a:ext cx="6312688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8"/>
              </a:lnSpc>
            </a:pPr>
            <a:r>
              <a:rPr lang="en-US" sz="5758" b="1" dirty="0">
                <a:solidFill>
                  <a:srgbClr val="030E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Botanica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02584" y="5679144"/>
            <a:ext cx="6124293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0"/>
              </a:lnSpc>
            </a:pPr>
            <a:r>
              <a:rPr lang="en-US" sz="5586" b="1" dirty="0">
                <a:solidFill>
                  <a:srgbClr val="030E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Flora</a:t>
            </a:r>
            <a:r>
              <a:rPr lang="en-US" sz="5586" dirty="0">
                <a:solidFill>
                  <a:srgbClr val="030E54"/>
                </a:solidFill>
                <a:latin typeface="Fredoka One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>
            <a:off x="4056398" y="966450"/>
            <a:ext cx="7826725" cy="4402533"/>
          </a:xfrm>
          <a:custGeom>
            <a:avLst/>
            <a:gdLst/>
            <a:ahLst/>
            <a:cxnLst/>
            <a:rect l="l" t="t" r="r" b="b"/>
            <a:pathLst>
              <a:path w="11740088" h="6603800">
                <a:moveTo>
                  <a:pt x="0" y="0"/>
                </a:moveTo>
                <a:lnTo>
                  <a:pt x="11740089" y="0"/>
                </a:lnTo>
                <a:lnTo>
                  <a:pt x="11740089" y="6603800"/>
                </a:lnTo>
                <a:lnTo>
                  <a:pt x="0" y="6603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8" name="Imagen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169" y="6044400"/>
            <a:ext cx="7772400" cy="12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84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2192000" cy="2662479"/>
          </a:xfrm>
          <a:custGeom>
            <a:avLst/>
            <a:gdLst/>
            <a:ahLst/>
            <a:cxnLst/>
            <a:rect l="l" t="t" r="r" b="b"/>
            <a:pathLst>
              <a:path w="18288000" h="3993719">
                <a:moveTo>
                  <a:pt x="0" y="0"/>
                </a:moveTo>
                <a:lnTo>
                  <a:pt x="18288000" y="0"/>
                </a:lnTo>
                <a:lnTo>
                  <a:pt x="18288000" y="3993719"/>
                </a:lnTo>
                <a:lnTo>
                  <a:pt x="0" y="3993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t="-73603" r="-7727" b="-385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61995" y="494096"/>
            <a:ext cx="3444205" cy="6123032"/>
          </a:xfrm>
          <a:custGeom>
            <a:avLst/>
            <a:gdLst/>
            <a:ahLst/>
            <a:cxnLst/>
            <a:rect l="l" t="t" r="r" b="b"/>
            <a:pathLst>
              <a:path w="5166308" h="9184548">
                <a:moveTo>
                  <a:pt x="0" y="0"/>
                </a:moveTo>
                <a:lnTo>
                  <a:pt x="5166308" y="0"/>
                </a:lnTo>
                <a:lnTo>
                  <a:pt x="5166308" y="9184548"/>
                </a:lnTo>
                <a:lnTo>
                  <a:pt x="0" y="91845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233" b="-623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59369" y="437824"/>
            <a:ext cx="3497015" cy="6123032"/>
          </a:xfrm>
          <a:custGeom>
            <a:avLst/>
            <a:gdLst/>
            <a:ahLst/>
            <a:cxnLst/>
            <a:rect l="l" t="t" r="r" b="b"/>
            <a:pathLst>
              <a:path w="5245523" h="9184548">
                <a:moveTo>
                  <a:pt x="0" y="0"/>
                </a:moveTo>
                <a:lnTo>
                  <a:pt x="5245523" y="0"/>
                </a:lnTo>
                <a:lnTo>
                  <a:pt x="5245523" y="9184548"/>
                </a:lnTo>
                <a:lnTo>
                  <a:pt x="0" y="9184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666" r="-6040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1094981" y="3226706"/>
            <a:ext cx="6124293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0"/>
              </a:lnSpc>
            </a:pPr>
            <a:r>
              <a:rPr lang="en-US" sz="6400" b="1" dirty="0" err="1">
                <a:solidFill>
                  <a:srgbClr val="030E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Pasos</a:t>
            </a:r>
            <a:r>
              <a:rPr lang="en-US" sz="6400" b="1" dirty="0">
                <a:solidFill>
                  <a:srgbClr val="030E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ts val="5140"/>
              </a:lnSpc>
            </a:pPr>
            <a:r>
              <a:rPr lang="en-US" sz="6400" b="1" dirty="0" err="1">
                <a:solidFill>
                  <a:srgbClr val="030E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Tecnicos</a:t>
            </a:r>
            <a:r>
              <a:rPr lang="en-US" sz="6400" b="1" dirty="0">
                <a:solidFill>
                  <a:srgbClr val="030E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101"/>
            <a:ext cx="12206990" cy="94516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590" y="5923824"/>
            <a:ext cx="7772400" cy="12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99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31668" y="611038"/>
            <a:ext cx="1337649" cy="1337649"/>
          </a:xfrm>
          <a:custGeom>
            <a:avLst/>
            <a:gdLst/>
            <a:ahLst/>
            <a:cxnLst/>
            <a:rect l="l" t="t" r="r" b="b"/>
            <a:pathLst>
              <a:path w="2006473" h="2006473">
                <a:moveTo>
                  <a:pt x="0" y="0"/>
                </a:moveTo>
                <a:lnTo>
                  <a:pt x="2006473" y="0"/>
                </a:lnTo>
                <a:lnTo>
                  <a:pt x="2006473" y="2006474"/>
                </a:lnTo>
                <a:lnTo>
                  <a:pt x="0" y="2006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700425" y="809406"/>
            <a:ext cx="8445725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8"/>
              </a:lnSpc>
            </a:pPr>
            <a:r>
              <a:rPr lang="en-US" sz="7704" b="1" dirty="0" err="1">
                <a:solidFill>
                  <a:srgbClr val="030E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Pasos</a:t>
            </a:r>
            <a:r>
              <a:rPr lang="en-US" sz="7704" b="1" dirty="0">
                <a:solidFill>
                  <a:srgbClr val="030E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704" b="1" dirty="0" err="1">
                <a:solidFill>
                  <a:srgbClr val="030E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Glaciares</a:t>
            </a:r>
            <a:endParaRPr lang="en-US" sz="7704" b="1" dirty="0">
              <a:solidFill>
                <a:srgbClr val="030E5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694" y="5973264"/>
            <a:ext cx="5397305" cy="88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50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2192000" cy="2662479"/>
          </a:xfrm>
          <a:custGeom>
            <a:avLst/>
            <a:gdLst/>
            <a:ahLst/>
            <a:cxnLst/>
            <a:rect l="l" t="t" r="r" b="b"/>
            <a:pathLst>
              <a:path w="18288000" h="3993719">
                <a:moveTo>
                  <a:pt x="0" y="0"/>
                </a:moveTo>
                <a:lnTo>
                  <a:pt x="18288000" y="0"/>
                </a:lnTo>
                <a:lnTo>
                  <a:pt x="18288000" y="3993719"/>
                </a:lnTo>
                <a:lnTo>
                  <a:pt x="0" y="3993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t="-73603" r="-7727" b="-38517"/>
            </a:stretch>
          </a:blipFill>
        </p:spPr>
      </p:sp>
      <p:sp>
        <p:nvSpPr>
          <p:cNvPr id="3" name="Freeform 3"/>
          <p:cNvSpPr/>
          <p:nvPr/>
        </p:nvSpPr>
        <p:spPr>
          <a:xfrm rot="-10206002">
            <a:off x="8437179" y="-529426"/>
            <a:ext cx="6891891" cy="8135731"/>
          </a:xfrm>
          <a:custGeom>
            <a:avLst/>
            <a:gdLst/>
            <a:ahLst/>
            <a:cxnLst/>
            <a:rect l="l" t="t" r="r" b="b"/>
            <a:pathLst>
              <a:path w="10337836" h="12203596">
                <a:moveTo>
                  <a:pt x="0" y="0"/>
                </a:moveTo>
                <a:lnTo>
                  <a:pt x="10337836" y="0"/>
                </a:lnTo>
                <a:lnTo>
                  <a:pt x="10337836" y="12203596"/>
                </a:lnTo>
                <a:lnTo>
                  <a:pt x="0" y="122035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67800">
            <a:off x="-1212850" y="4625101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4629150" h="4629150">
                <a:moveTo>
                  <a:pt x="0" y="0"/>
                </a:moveTo>
                <a:lnTo>
                  <a:pt x="4629150" y="0"/>
                </a:lnTo>
                <a:lnTo>
                  <a:pt x="4629150" y="4629150"/>
                </a:lnTo>
                <a:lnTo>
                  <a:pt x="0" y="4629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1762182" y="-1283046"/>
            <a:ext cx="4184766" cy="3494217"/>
            <a:chOff x="0" y="0"/>
            <a:chExt cx="8369532" cy="6988435"/>
          </a:xfrm>
        </p:grpSpPr>
        <p:sp>
          <p:nvSpPr>
            <p:cNvPr id="6" name="Freeform 6"/>
            <p:cNvSpPr/>
            <p:nvPr/>
          </p:nvSpPr>
          <p:spPr>
            <a:xfrm rot="3724890">
              <a:off x="823832" y="1906910"/>
              <a:ext cx="4201655" cy="4393365"/>
            </a:xfrm>
            <a:custGeom>
              <a:avLst/>
              <a:gdLst/>
              <a:ahLst/>
              <a:cxnLst/>
              <a:rect l="l" t="t" r="r" b="b"/>
              <a:pathLst>
                <a:path w="4201655" h="4393365">
                  <a:moveTo>
                    <a:pt x="0" y="0"/>
                  </a:moveTo>
                  <a:lnTo>
                    <a:pt x="4201655" y="0"/>
                  </a:lnTo>
                  <a:lnTo>
                    <a:pt x="4201655" y="4393366"/>
                  </a:lnTo>
                  <a:lnTo>
                    <a:pt x="0" y="4393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10062711">
              <a:off x="3748492" y="396788"/>
              <a:ext cx="4201655" cy="4393365"/>
            </a:xfrm>
            <a:custGeom>
              <a:avLst/>
              <a:gdLst/>
              <a:ahLst/>
              <a:cxnLst/>
              <a:rect l="l" t="t" r="r" b="b"/>
              <a:pathLst>
                <a:path w="4201655" h="4393365">
                  <a:moveTo>
                    <a:pt x="0" y="0"/>
                  </a:moveTo>
                  <a:lnTo>
                    <a:pt x="4201655" y="0"/>
                  </a:lnTo>
                  <a:lnTo>
                    <a:pt x="4201655" y="4393366"/>
                  </a:lnTo>
                  <a:lnTo>
                    <a:pt x="0" y="4393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407288">
            <a:off x="8032717" y="1904471"/>
            <a:ext cx="3892793" cy="4740083"/>
          </a:xfrm>
          <a:custGeom>
            <a:avLst/>
            <a:gdLst/>
            <a:ahLst/>
            <a:cxnLst/>
            <a:rect l="l" t="t" r="r" b="b"/>
            <a:pathLst>
              <a:path w="5839189" h="7110124">
                <a:moveTo>
                  <a:pt x="0" y="0"/>
                </a:moveTo>
                <a:lnTo>
                  <a:pt x="5839189" y="0"/>
                </a:lnTo>
                <a:lnTo>
                  <a:pt x="5839189" y="7110124"/>
                </a:lnTo>
                <a:lnTo>
                  <a:pt x="0" y="71101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693" y="-328929"/>
            <a:ext cx="12174307" cy="8611989"/>
          </a:xfrm>
          <a:custGeom>
            <a:avLst/>
            <a:gdLst/>
            <a:ahLst/>
            <a:cxnLst/>
            <a:rect l="l" t="t" r="r" b="b"/>
            <a:pathLst>
              <a:path w="18261461" h="12917983">
                <a:moveTo>
                  <a:pt x="0" y="0"/>
                </a:moveTo>
                <a:lnTo>
                  <a:pt x="18261461" y="0"/>
                </a:lnTo>
                <a:lnTo>
                  <a:pt x="18261461" y="12917983"/>
                </a:lnTo>
                <a:lnTo>
                  <a:pt x="0" y="129179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45" b="-6288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09635" y="708923"/>
            <a:ext cx="1081999" cy="1075741"/>
          </a:xfrm>
          <a:custGeom>
            <a:avLst/>
            <a:gdLst/>
            <a:ahLst/>
            <a:cxnLst/>
            <a:rect l="l" t="t" r="r" b="b"/>
            <a:pathLst>
              <a:path w="1622998" h="1613612">
                <a:moveTo>
                  <a:pt x="0" y="0"/>
                </a:moveTo>
                <a:lnTo>
                  <a:pt x="1622998" y="0"/>
                </a:lnTo>
                <a:lnTo>
                  <a:pt x="1622998" y="1613613"/>
                </a:lnTo>
                <a:lnTo>
                  <a:pt x="0" y="161361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90" b="-290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358239" y="674119"/>
            <a:ext cx="8134010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n-US" sz="7420" b="1" dirty="0" err="1">
                <a:solidFill>
                  <a:srgbClr val="030E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Nivologia</a:t>
            </a:r>
            <a:endParaRPr lang="en-US" sz="7420" b="1" dirty="0">
              <a:solidFill>
                <a:srgbClr val="030E5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612" y="6043980"/>
            <a:ext cx="5849695" cy="95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82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11" r="-3034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296909" y="756752"/>
            <a:ext cx="8374585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8"/>
              </a:lnSpc>
            </a:pPr>
            <a:r>
              <a:rPr lang="en-US" sz="7639" b="1" dirty="0" err="1">
                <a:solidFill>
                  <a:srgbClr val="030E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Nivologia</a:t>
            </a:r>
            <a:endParaRPr lang="en-US" sz="7639" b="1" dirty="0">
              <a:solidFill>
                <a:srgbClr val="030E5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348" y="5791092"/>
            <a:ext cx="6508652" cy="106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75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0" y="2745293"/>
            <a:ext cx="12192000" cy="4628771"/>
          </a:xfrm>
          <a:custGeom>
            <a:avLst/>
            <a:gdLst/>
            <a:ahLst/>
            <a:cxnLst/>
            <a:rect l="l" t="t" r="r" b="b"/>
            <a:pathLst>
              <a:path w="18288000" h="6943156">
                <a:moveTo>
                  <a:pt x="0" y="0"/>
                </a:moveTo>
                <a:lnTo>
                  <a:pt x="18288000" y="0"/>
                </a:lnTo>
                <a:lnTo>
                  <a:pt x="18288000" y="6943155"/>
                </a:lnTo>
                <a:lnTo>
                  <a:pt x="0" y="69431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136" b="-4661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1"/>
            <a:ext cx="5075428" cy="3393251"/>
          </a:xfrm>
          <a:custGeom>
            <a:avLst/>
            <a:gdLst/>
            <a:ahLst/>
            <a:cxnLst/>
            <a:rect l="l" t="t" r="r" b="b"/>
            <a:pathLst>
              <a:path w="7613142" h="5089877">
                <a:moveTo>
                  <a:pt x="0" y="0"/>
                </a:moveTo>
                <a:lnTo>
                  <a:pt x="7613142" y="0"/>
                </a:lnTo>
                <a:lnTo>
                  <a:pt x="7613142" y="5089877"/>
                </a:lnTo>
                <a:lnTo>
                  <a:pt x="0" y="5089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19" r="-361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075428" y="-67267"/>
            <a:ext cx="7116572" cy="3460519"/>
          </a:xfrm>
          <a:custGeom>
            <a:avLst/>
            <a:gdLst/>
            <a:ahLst/>
            <a:cxnLst/>
            <a:rect l="l" t="t" r="r" b="b"/>
            <a:pathLst>
              <a:path w="10674858" h="5190779">
                <a:moveTo>
                  <a:pt x="0" y="0"/>
                </a:moveTo>
                <a:lnTo>
                  <a:pt x="10674858" y="0"/>
                </a:lnTo>
                <a:lnTo>
                  <a:pt x="10674858" y="5190778"/>
                </a:lnTo>
                <a:lnTo>
                  <a:pt x="0" y="5190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556"/>
            </a:stretch>
          </a:blipFill>
        </p:spPr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138" y="6405254"/>
            <a:ext cx="5523914" cy="90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04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4801" y="5470935"/>
            <a:ext cx="1081999" cy="1075741"/>
          </a:xfrm>
          <a:custGeom>
            <a:avLst/>
            <a:gdLst/>
            <a:ahLst/>
            <a:cxnLst/>
            <a:rect l="l" t="t" r="r" b="b"/>
            <a:pathLst>
              <a:path w="1622998" h="1613612">
                <a:moveTo>
                  <a:pt x="0" y="0"/>
                </a:moveTo>
                <a:lnTo>
                  <a:pt x="1622998" y="0"/>
                </a:lnTo>
                <a:lnTo>
                  <a:pt x="1622998" y="1613612"/>
                </a:lnTo>
                <a:lnTo>
                  <a:pt x="0" y="1613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0" b="-290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31727" y="5262561"/>
            <a:ext cx="6519060" cy="485639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3E6E3">
                <a:alpha val="48627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44801" y="5832914"/>
            <a:ext cx="7292913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</a:pPr>
            <a:r>
              <a:rPr lang="en-US" sz="6652" b="1" dirty="0" err="1">
                <a:solidFill>
                  <a:srgbClr val="004A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Cruce</a:t>
            </a:r>
            <a:r>
              <a:rPr lang="en-US" sz="6652" b="1" dirty="0">
                <a:solidFill>
                  <a:srgbClr val="004A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Ríos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875"/>
            <a:ext cx="12206990" cy="94516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53" y="5983847"/>
            <a:ext cx="6269501" cy="102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94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2192000" cy="2662479"/>
          </a:xfrm>
          <a:custGeom>
            <a:avLst/>
            <a:gdLst/>
            <a:ahLst/>
            <a:cxnLst/>
            <a:rect l="l" t="t" r="r" b="b"/>
            <a:pathLst>
              <a:path w="18288000" h="3993719">
                <a:moveTo>
                  <a:pt x="0" y="0"/>
                </a:moveTo>
                <a:lnTo>
                  <a:pt x="18288000" y="0"/>
                </a:lnTo>
                <a:lnTo>
                  <a:pt x="18288000" y="3993719"/>
                </a:lnTo>
                <a:lnTo>
                  <a:pt x="0" y="3993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t="-73603" r="-7727" b="-385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041023"/>
            <a:ext cx="12192000" cy="2662479"/>
          </a:xfrm>
          <a:custGeom>
            <a:avLst/>
            <a:gdLst/>
            <a:ahLst/>
            <a:cxnLst/>
            <a:rect l="l" t="t" r="r" b="b"/>
            <a:pathLst>
              <a:path w="18288000" h="3993719">
                <a:moveTo>
                  <a:pt x="0" y="0"/>
                </a:moveTo>
                <a:lnTo>
                  <a:pt x="18288000" y="0"/>
                </a:lnTo>
                <a:lnTo>
                  <a:pt x="18288000" y="3993720"/>
                </a:lnTo>
                <a:lnTo>
                  <a:pt x="0" y="3993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t="-73603" r="-7727" b="-3851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64471" y="0"/>
            <a:ext cx="14468185" cy="6782922"/>
          </a:xfrm>
          <a:custGeom>
            <a:avLst/>
            <a:gdLst/>
            <a:ahLst/>
            <a:cxnLst/>
            <a:rect l="l" t="t" r="r" b="b"/>
            <a:pathLst>
              <a:path w="21702278" h="10174383">
                <a:moveTo>
                  <a:pt x="0" y="0"/>
                </a:moveTo>
                <a:lnTo>
                  <a:pt x="21702278" y="0"/>
                </a:lnTo>
                <a:lnTo>
                  <a:pt x="21702278" y="10174383"/>
                </a:lnTo>
                <a:lnTo>
                  <a:pt x="0" y="101743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90" r="-209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78944" y="1816879"/>
            <a:ext cx="1360198" cy="1352333"/>
          </a:xfrm>
          <a:custGeom>
            <a:avLst/>
            <a:gdLst/>
            <a:ahLst/>
            <a:cxnLst/>
            <a:rect l="l" t="t" r="r" b="b"/>
            <a:pathLst>
              <a:path w="2040297" h="2028499">
                <a:moveTo>
                  <a:pt x="0" y="0"/>
                </a:moveTo>
                <a:lnTo>
                  <a:pt x="2040297" y="0"/>
                </a:lnTo>
                <a:lnTo>
                  <a:pt x="2040297" y="2028499"/>
                </a:lnTo>
                <a:lnTo>
                  <a:pt x="0" y="20284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90" b="-29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85667" y="5131687"/>
            <a:ext cx="3034903" cy="1537684"/>
          </a:xfrm>
          <a:custGeom>
            <a:avLst/>
            <a:gdLst/>
            <a:ahLst/>
            <a:cxnLst/>
            <a:rect l="l" t="t" r="r" b="b"/>
            <a:pathLst>
              <a:path w="4552354" h="2306526">
                <a:moveTo>
                  <a:pt x="0" y="0"/>
                </a:moveTo>
                <a:lnTo>
                  <a:pt x="4552355" y="0"/>
                </a:lnTo>
                <a:lnTo>
                  <a:pt x="4552355" y="2306526"/>
                </a:lnTo>
                <a:lnTo>
                  <a:pt x="0" y="2306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8985" y="3391462"/>
            <a:ext cx="1520117" cy="1520117"/>
          </a:xfrm>
          <a:custGeom>
            <a:avLst/>
            <a:gdLst/>
            <a:ahLst/>
            <a:cxnLst/>
            <a:rect l="l" t="t" r="r" b="b"/>
            <a:pathLst>
              <a:path w="2280175" h="2280175">
                <a:moveTo>
                  <a:pt x="0" y="0"/>
                </a:moveTo>
                <a:lnTo>
                  <a:pt x="2280175" y="0"/>
                </a:lnTo>
                <a:lnTo>
                  <a:pt x="2280175" y="2280174"/>
                </a:lnTo>
                <a:lnTo>
                  <a:pt x="0" y="22801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267" y="5762224"/>
            <a:ext cx="7772400" cy="12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70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830705" y="4043495"/>
            <a:ext cx="10515600" cy="10011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8000" b="1" dirty="0">
                <a:solidFill>
                  <a:schemeClr val="accent1">
                    <a:lumMod val="50000"/>
                  </a:schemeClr>
                </a:solidFill>
                <a:latin typeface="Arial Black" charset="0"/>
                <a:ea typeface="Arial Black" charset="0"/>
                <a:cs typeface="Arial Black" charset="0"/>
              </a:rPr>
              <a:t>¡</a:t>
            </a:r>
            <a:r>
              <a:rPr lang="es-ES_tradnl" sz="8000" b="1" dirty="0" smtClean="0">
                <a:solidFill>
                  <a:schemeClr val="accent1">
                    <a:lumMod val="50000"/>
                  </a:schemeClr>
                </a:solidFill>
                <a:latin typeface="Arial Black" charset="0"/>
                <a:ea typeface="Arial Black" charset="0"/>
                <a:cs typeface="Arial Black" charset="0"/>
              </a:rPr>
              <a:t>Gracias!</a:t>
            </a:r>
            <a:endParaRPr lang="es-ES_tradnl" sz="8000" b="1" dirty="0">
              <a:solidFill>
                <a:schemeClr val="accent1">
                  <a:lumMod val="50000"/>
                </a:schemeClr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05" y="5398199"/>
            <a:ext cx="7772400" cy="12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2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838200" y="1149874"/>
            <a:ext cx="6461234" cy="10011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5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rial Black" charset="0"/>
                <a:cs typeface="Calibri" panose="020F0502020204030204" pitchFamily="34" charset="0"/>
              </a:rPr>
              <a:t>Objetivos AGMTB</a:t>
            </a:r>
            <a:endParaRPr lang="es-ES_tradnl" sz="5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rial Black" charset="0"/>
              <a:cs typeface="Calibri" panose="020F0502020204030204" pitchFamily="34" charset="0"/>
            </a:endParaRP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838200" y="2458387"/>
            <a:ext cx="10922876" cy="34174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Tx/>
              <a:buChar char="-"/>
            </a:pPr>
            <a:r>
              <a:rPr lang="es-ES" sz="2600" dirty="0" smtClean="0">
                <a:solidFill>
                  <a:schemeClr val="accent1">
                    <a:lumMod val="50000"/>
                  </a:schemeClr>
                </a:solidFill>
              </a:rPr>
              <a:t>Proteger </a:t>
            </a:r>
            <a:r>
              <a:rPr lang="es-ES" sz="2600" dirty="0">
                <a:solidFill>
                  <a:schemeClr val="accent1">
                    <a:lumMod val="50000"/>
                  </a:schemeClr>
                </a:solidFill>
              </a:rPr>
              <a:t>la profesión de todos los miembros de la </a:t>
            </a:r>
            <a:r>
              <a:rPr lang="es-ES" sz="2600" dirty="0" smtClean="0">
                <a:solidFill>
                  <a:schemeClr val="accent1">
                    <a:lumMod val="50000"/>
                  </a:schemeClr>
                </a:solidFill>
              </a:rPr>
              <a:t>AGMTB</a:t>
            </a:r>
            <a:endParaRPr lang="es-ES" sz="2600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r>
              <a:rPr lang="es-ES" sz="2600" dirty="0" smtClean="0">
                <a:solidFill>
                  <a:schemeClr val="accent1">
                    <a:lumMod val="50000"/>
                  </a:schemeClr>
                </a:solidFill>
              </a:rPr>
              <a:t>-    Formar </a:t>
            </a:r>
            <a:r>
              <a:rPr lang="es-ES" sz="2600" dirty="0">
                <a:solidFill>
                  <a:schemeClr val="accent1">
                    <a:lumMod val="50000"/>
                  </a:schemeClr>
                </a:solidFill>
              </a:rPr>
              <a:t>a todos sus miembros para que presten servicios competentes</a:t>
            </a:r>
          </a:p>
          <a:p>
            <a:pPr algn="l"/>
            <a:r>
              <a:rPr lang="es-ES" sz="2600" dirty="0" smtClean="0">
                <a:solidFill>
                  <a:schemeClr val="accent1">
                    <a:lumMod val="50000"/>
                  </a:schemeClr>
                </a:solidFill>
              </a:rPr>
              <a:t>-    Organizar </a:t>
            </a:r>
            <a:r>
              <a:rPr lang="es-ES" sz="2600" dirty="0">
                <a:solidFill>
                  <a:schemeClr val="accent1">
                    <a:lumMod val="50000"/>
                  </a:schemeClr>
                </a:solidFill>
              </a:rPr>
              <a:t>cursos relacionados con la competencia de la AGMTB.</a:t>
            </a:r>
          </a:p>
          <a:p>
            <a:pPr algn="l"/>
            <a:r>
              <a:rPr lang="es-ES" sz="2600" dirty="0" smtClean="0">
                <a:solidFill>
                  <a:schemeClr val="accent1">
                    <a:lumMod val="50000"/>
                  </a:schemeClr>
                </a:solidFill>
              </a:rPr>
              <a:t>-    Contribuir </a:t>
            </a:r>
            <a:r>
              <a:rPr lang="es-ES" sz="2600" dirty="0">
                <a:solidFill>
                  <a:schemeClr val="accent1">
                    <a:lumMod val="50000"/>
                  </a:schemeClr>
                </a:solidFill>
              </a:rPr>
              <a:t>al cuidado y protección del patrimonio cultural y natural.</a:t>
            </a:r>
          </a:p>
          <a:p>
            <a:pPr algn="l"/>
            <a:r>
              <a:rPr lang="es-ES" sz="2600" dirty="0" smtClean="0">
                <a:solidFill>
                  <a:schemeClr val="accent1">
                    <a:lumMod val="50000"/>
                  </a:schemeClr>
                </a:solidFill>
              </a:rPr>
              <a:t>-    Ser </a:t>
            </a:r>
            <a:r>
              <a:rPr lang="es-ES" sz="2600" dirty="0">
                <a:solidFill>
                  <a:schemeClr val="accent1">
                    <a:lumMod val="50000"/>
                  </a:schemeClr>
                </a:solidFill>
              </a:rPr>
              <a:t>el representante en Bolivia de todos los profesionales afines.</a:t>
            </a:r>
          </a:p>
          <a:p>
            <a:pPr algn="l"/>
            <a:r>
              <a:rPr lang="es-ES" sz="2600" dirty="0" smtClean="0">
                <a:solidFill>
                  <a:schemeClr val="accent1">
                    <a:lumMod val="50000"/>
                  </a:schemeClr>
                </a:solidFill>
              </a:rPr>
              <a:t>-    Desarrollar </a:t>
            </a:r>
            <a:r>
              <a:rPr lang="es-ES" sz="2600" dirty="0">
                <a:solidFill>
                  <a:schemeClr val="accent1">
                    <a:lumMod val="50000"/>
                  </a:schemeClr>
                </a:solidFill>
              </a:rPr>
              <a:t>programas de actualización continua para los miembros de la AGMTB una vez al año.</a:t>
            </a:r>
          </a:p>
          <a:p>
            <a:pPr algn="l"/>
            <a:r>
              <a:rPr lang="es-ES" sz="2600" dirty="0" smtClean="0">
                <a:solidFill>
                  <a:schemeClr val="accent1">
                    <a:lumMod val="50000"/>
                  </a:schemeClr>
                </a:solidFill>
              </a:rPr>
              <a:t>-    Promover </a:t>
            </a:r>
            <a:r>
              <a:rPr lang="es-ES" sz="2600" dirty="0">
                <a:solidFill>
                  <a:schemeClr val="accent1">
                    <a:lumMod val="50000"/>
                  </a:schemeClr>
                </a:solidFill>
              </a:rPr>
              <a:t>la obtención de certificaciones internacionales.</a:t>
            </a:r>
          </a:p>
          <a:p>
            <a:pPr algn="l"/>
            <a:r>
              <a:rPr lang="es-ES" sz="2600" dirty="0" smtClean="0">
                <a:solidFill>
                  <a:schemeClr val="accent1">
                    <a:lumMod val="50000"/>
                  </a:schemeClr>
                </a:solidFill>
              </a:rPr>
              <a:t>-    Servir </a:t>
            </a:r>
            <a:r>
              <a:rPr lang="es-ES" sz="2600" dirty="0">
                <a:solidFill>
                  <a:schemeClr val="accent1">
                    <a:lumMod val="50000"/>
                  </a:schemeClr>
                </a:solidFill>
              </a:rPr>
              <a:t>de referencia educativa y cultural para el guiado profesional.</a:t>
            </a:r>
          </a:p>
          <a:p>
            <a:pPr algn="just">
              <a:lnSpc>
                <a:spcPct val="100000"/>
              </a:lnSpc>
            </a:pPr>
            <a:endParaRPr lang="es-ES_tradnl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>
          <a:blip r:embed="rId4"/>
          <a:stretch/>
        </p:blipFill>
        <p:spPr>
          <a:xfrm>
            <a:off x="10721546" y="675672"/>
            <a:ext cx="1264507" cy="1183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628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838200" y="1149874"/>
            <a:ext cx="6461234" cy="10011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_tradnl" sz="48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838200" y="2458387"/>
            <a:ext cx="10515600" cy="3110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endParaRPr lang="es-ES_tradnl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>
          <a:blip r:embed="rId4"/>
          <a:stretch/>
        </p:blipFill>
        <p:spPr>
          <a:xfrm>
            <a:off x="10721546" y="675672"/>
            <a:ext cx="1264507" cy="1183480"/>
          </a:xfrm>
          <a:prstGeom prst="rect">
            <a:avLst/>
          </a:prstGeom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334248" cy="685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8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838200" y="1149874"/>
            <a:ext cx="6461234" cy="10011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_tradnl" sz="48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838200" y="2458387"/>
            <a:ext cx="10515600" cy="3110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endParaRPr lang="es-ES_tradnl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>
          <a:blip r:embed="rId4"/>
          <a:stretch/>
        </p:blipFill>
        <p:spPr>
          <a:xfrm>
            <a:off x="10721546" y="675672"/>
            <a:ext cx="1264507" cy="1183480"/>
          </a:xfrm>
          <a:prstGeom prst="rect">
            <a:avLst/>
          </a:prstGeom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01"/>
            <a:ext cx="12192000" cy="687240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736336"/>
            <a:ext cx="7772400" cy="12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7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838200" y="1149874"/>
            <a:ext cx="6461234" cy="10011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_tradnl" sz="48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838200" y="2458387"/>
            <a:ext cx="10515600" cy="3110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endParaRPr lang="es-ES_tradnl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3936"/>
            <a:ext cx="7772400" cy="1274064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>
          <a:blip r:embed="rId4"/>
          <a:stretch/>
        </p:blipFill>
        <p:spPr>
          <a:xfrm>
            <a:off x="10721546" y="675672"/>
            <a:ext cx="1264507" cy="1183480"/>
          </a:xfrm>
          <a:prstGeom prst="rect">
            <a:avLst/>
          </a:prstGeom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51"/>
            <a:ext cx="12192000" cy="690645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736336"/>
            <a:ext cx="7772400" cy="12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1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393357" y="985443"/>
            <a:ext cx="6208986" cy="10011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48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rial Black" charset="0"/>
                <a:cs typeface="Calibri" panose="020F0502020204030204" pitchFamily="34" charset="0"/>
              </a:rPr>
              <a:t>Estructura de la formación</a:t>
            </a:r>
            <a:endParaRPr lang="es-ES_tradnl" sz="4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rial Black" charset="0"/>
              <a:cs typeface="Calibri" panose="020F0502020204030204" pitchFamily="34" charset="0"/>
            </a:endParaRP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646385" y="2151014"/>
            <a:ext cx="10941269" cy="3997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Formación de aspirante (según AGMTB - normas locales). El curso no es obligatorio, pero es muy recomendable para aprobar el curso de aspirante). Consta de 220 horas (74 horas de teoría y 146 horas de práctica</a:t>
            </a:r>
            <a:r>
              <a:rPr lang="es-ES" dirty="0" smtClean="0">
                <a:solidFill>
                  <a:schemeClr val="accent1">
                    <a:lumMod val="50000"/>
                  </a:schemeClr>
                </a:solidFill>
              </a:rPr>
              <a:t>).</a:t>
            </a:r>
          </a:p>
          <a:p>
            <a:pPr algn="l"/>
            <a:r>
              <a:rPr lang="es-ES" dirty="0" smtClean="0">
                <a:solidFill>
                  <a:schemeClr val="accent1">
                    <a:lumMod val="50000"/>
                  </a:schemeClr>
                </a:solidFill>
              </a:rPr>
              <a:t>Formación 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de aspirantes (según normas AGMTB - UIMLA). Para participar en esta formación el aspirante debe presentar un dossier con 15 rutas de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trekking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realizadas durante su vida de aficionado con clientes reales. Se compone de 604 Horas (144 horas de teoría y 460 horas de práctica</a:t>
            </a:r>
            <a:r>
              <a:rPr lang="es-ES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s-ES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Adicionalmente, el aspirante tiene que realizar 15 días de prácticas profesionales (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stage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) para acceder a la profesión y ser un Aspirante IML (International Mountain Leader)</a:t>
            </a:r>
          </a:p>
          <a:p>
            <a:pPr algn="just">
              <a:lnSpc>
                <a:spcPct val="100000"/>
              </a:lnSpc>
            </a:pPr>
            <a:endParaRPr lang="es-ES_tradnl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86" y="5875627"/>
            <a:ext cx="7772400" cy="1274064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>
          <a:blip r:embed="rId4"/>
          <a:stretch/>
        </p:blipFill>
        <p:spPr>
          <a:xfrm>
            <a:off x="10721546" y="675672"/>
            <a:ext cx="1264507" cy="1183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935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120481" y="849150"/>
            <a:ext cx="6208986" cy="10011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4800" b="1" dirty="0" smtClean="0">
                <a:solidFill>
                  <a:schemeClr val="accent1">
                    <a:lumMod val="50000"/>
                  </a:schemeClr>
                </a:solidFill>
                <a:latin typeface="Arial Black" charset="0"/>
                <a:ea typeface="Arial Black" charset="0"/>
                <a:cs typeface="Arial Black" charset="0"/>
              </a:rPr>
              <a:t>Instructores</a:t>
            </a:r>
            <a:endParaRPr lang="es-ES_tradnl" sz="4800" b="1" dirty="0">
              <a:solidFill>
                <a:schemeClr val="accent1">
                  <a:lumMod val="50000"/>
                </a:schemeClr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646385" y="1850290"/>
            <a:ext cx="11339668" cy="429826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solidFill>
                  <a:schemeClr val="accent1">
                    <a:lumMod val="50000"/>
                  </a:schemeClr>
                </a:solidFill>
              </a:rPr>
              <a:t>Lic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. Juan Villarroel EGITM-AGMTB- TURISMOLOGO</a:t>
            </a: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Lic. Sergio Condori EGITM-AGMTB-UIAGM-SAB</a:t>
            </a: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Dr. Ricardo Salluca EGITM-AGMTB / CIRUJANO DENTAL</a:t>
            </a: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Benigno Machaca EGITM-AGMTB-UIAGM-SAB</a:t>
            </a: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Ariel Sainz  EGITM-AGMTB-UIAGM-SAB / FILOSOFIA</a:t>
            </a: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Pacifico Machaca EGITM-AGMTB-UIAGM-SAB</a:t>
            </a: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Dr. Pablo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Fuchs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Arce GLACIÓLOGO</a:t>
            </a: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Pm.  Jorge Aliaga / Paty Condori</a:t>
            </a: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Ing. 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Saul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Magueño</a:t>
            </a:r>
            <a:endParaRPr lang="es-E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Geo. Luis Mario Jiménez LICENCIADO EN GEOCIENCIAS</a:t>
            </a: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Lic. David Trigo ARQUEÓLOGO</a:t>
            </a: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Lic. Orlando Chura METEORÓLOGO</a:t>
            </a: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Lic.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Mariko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Watanabe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 JICA</a:t>
            </a:r>
          </a:p>
          <a:p>
            <a:pPr algn="just">
              <a:lnSpc>
                <a:spcPct val="100000"/>
              </a:lnSpc>
            </a:pPr>
            <a:endParaRPr lang="es-ES_tradnl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86" y="5875627"/>
            <a:ext cx="7772400" cy="1274064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>
          <a:blip r:embed="rId4"/>
          <a:stretch/>
        </p:blipFill>
        <p:spPr>
          <a:xfrm>
            <a:off x="10721546" y="675672"/>
            <a:ext cx="1264507" cy="1183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411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2265"/>
            <a:ext cx="12206990" cy="9451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2775548" y="2812677"/>
            <a:ext cx="6208986" cy="10011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4800" b="1" dirty="0" smtClean="0">
                <a:solidFill>
                  <a:schemeClr val="accent1">
                    <a:lumMod val="50000"/>
                  </a:schemeClr>
                </a:solidFill>
                <a:latin typeface="Arial Black" charset="0"/>
                <a:ea typeface="Arial Black" charset="0"/>
                <a:cs typeface="Arial Black" charset="0"/>
              </a:rPr>
              <a:t>MATERIAS</a:t>
            </a:r>
            <a:endParaRPr lang="es-ES_tradnl" sz="4800" b="1" dirty="0">
              <a:solidFill>
                <a:schemeClr val="accent1">
                  <a:lumMod val="50000"/>
                </a:schemeClr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646385" y="1850290"/>
            <a:ext cx="11339668" cy="4298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endParaRPr lang="es-ES_tradnl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777343"/>
            <a:ext cx="7772400" cy="1274064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>
          <a:blip r:embed="rId4"/>
          <a:stretch/>
        </p:blipFill>
        <p:spPr>
          <a:xfrm>
            <a:off x="10721546" y="675672"/>
            <a:ext cx="1264507" cy="1183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844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356</Words>
  <Application>Microsoft Office PowerPoint</Application>
  <PresentationFormat>Panorámica</PresentationFormat>
  <Paragraphs>60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Fredoka One</vt:lpstr>
      <vt:lpstr>Tema de Office</vt:lpstr>
      <vt:lpstr>Asociacion de Guias de Montaña y Trekking de Bolivia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Ponencia</dc:title>
  <dc:creator>Usuario de Microsoft Office</dc:creator>
  <cp:lastModifiedBy>subway.2023@gmail.com</cp:lastModifiedBy>
  <cp:revision>13</cp:revision>
  <dcterms:created xsi:type="dcterms:W3CDTF">2023-08-10T17:23:55Z</dcterms:created>
  <dcterms:modified xsi:type="dcterms:W3CDTF">2023-10-11T22:17:06Z</dcterms:modified>
</cp:coreProperties>
</file>