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57" r:id="rId3"/>
    <p:sldId id="261" r:id="rId4"/>
    <p:sldId id="260" r:id="rId5"/>
    <p:sldId id="262" r:id="rId6"/>
    <p:sldId id="263" r:id="rId7"/>
    <p:sldId id="264" r:id="rId8"/>
    <p:sldId id="265" r:id="rId9"/>
    <p:sldId id="266" r:id="rId10"/>
    <p:sldId id="267" r:id="rId11"/>
    <p:sldId id="268" r:id="rId12"/>
    <p:sldId id="269" r:id="rId13"/>
    <p:sldId id="259" r:id="rId14"/>
  </p:sldIdLst>
  <p:sldSz cx="12192000" cy="6858000"/>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8A2405-F697-404E-B238-FEE0E3BF20FF}" v="13" dt="2023-10-13T14:37:07.5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01"/>
    <p:restoredTop sz="92172"/>
  </p:normalViewPr>
  <p:slideViewPr>
    <p:cSldViewPr snapToGrid="0" snapToObjects="1">
      <p:cViewPr varScale="1">
        <p:scale>
          <a:sx n="55" d="100"/>
          <a:sy n="55" d="100"/>
        </p:scale>
        <p:origin x="1012"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y Montenegro Garcia" userId="d2ddbed3ae82be1a" providerId="LiveId" clId="{758A2405-F697-404E-B238-FEE0E3BF20FF}"/>
    <pc:docChg chg="undo custSel addSld delSld modSld">
      <pc:chgData name="Willy Montenegro Garcia" userId="d2ddbed3ae82be1a" providerId="LiveId" clId="{758A2405-F697-404E-B238-FEE0E3BF20FF}" dt="2023-10-13T14:38:43.983" v="6835" actId="122"/>
      <pc:docMkLst>
        <pc:docMk/>
      </pc:docMkLst>
      <pc:sldChg chg="modSp mod">
        <pc:chgData name="Willy Montenegro Garcia" userId="d2ddbed3ae82be1a" providerId="LiveId" clId="{758A2405-F697-404E-B238-FEE0E3BF20FF}" dt="2023-10-13T01:56:00.869" v="128" actId="6549"/>
        <pc:sldMkLst>
          <pc:docMk/>
          <pc:sldMk cId="80981861" sldId="256"/>
        </pc:sldMkLst>
        <pc:spChg chg="mod">
          <ac:chgData name="Willy Montenegro Garcia" userId="d2ddbed3ae82be1a" providerId="LiveId" clId="{758A2405-F697-404E-B238-FEE0E3BF20FF}" dt="2023-10-13T01:55:24.116" v="1"/>
          <ac:spMkLst>
            <pc:docMk/>
            <pc:sldMk cId="80981861" sldId="256"/>
            <ac:spMk id="2" creationId="{00000000-0000-0000-0000-000000000000}"/>
          </ac:spMkLst>
        </pc:spChg>
        <pc:spChg chg="mod">
          <ac:chgData name="Willy Montenegro Garcia" userId="d2ddbed3ae82be1a" providerId="LiveId" clId="{758A2405-F697-404E-B238-FEE0E3BF20FF}" dt="2023-10-13T01:56:00.869" v="128" actId="6549"/>
          <ac:spMkLst>
            <pc:docMk/>
            <pc:sldMk cId="80981861" sldId="256"/>
            <ac:spMk id="3" creationId="{00000000-0000-0000-0000-000000000000}"/>
          </ac:spMkLst>
        </pc:spChg>
      </pc:sldChg>
      <pc:sldChg chg="addSp modSp mod modNotesTx">
        <pc:chgData name="Willy Montenegro Garcia" userId="d2ddbed3ae82be1a" providerId="LiveId" clId="{758A2405-F697-404E-B238-FEE0E3BF20FF}" dt="2023-10-13T02:18:18.615" v="584" actId="1076"/>
        <pc:sldMkLst>
          <pc:docMk/>
          <pc:sldMk cId="50214882" sldId="257"/>
        </pc:sldMkLst>
        <pc:spChg chg="mod">
          <ac:chgData name="Willy Montenegro Garcia" userId="d2ddbed3ae82be1a" providerId="LiveId" clId="{758A2405-F697-404E-B238-FEE0E3BF20FF}" dt="2023-10-13T01:56:59.613" v="233" actId="6549"/>
          <ac:spMkLst>
            <pc:docMk/>
            <pc:sldMk cId="50214882" sldId="257"/>
            <ac:spMk id="8" creationId="{00000000-0000-0000-0000-000000000000}"/>
          </ac:spMkLst>
        </pc:spChg>
        <pc:spChg chg="mod">
          <ac:chgData name="Willy Montenegro Garcia" userId="d2ddbed3ae82be1a" providerId="LiveId" clId="{758A2405-F697-404E-B238-FEE0E3BF20FF}" dt="2023-10-13T02:18:08.379" v="582" actId="27636"/>
          <ac:spMkLst>
            <pc:docMk/>
            <pc:sldMk cId="50214882" sldId="257"/>
            <ac:spMk id="9" creationId="{00000000-0000-0000-0000-000000000000}"/>
          </ac:spMkLst>
        </pc:spChg>
        <pc:picChg chg="add mod">
          <ac:chgData name="Willy Montenegro Garcia" userId="d2ddbed3ae82be1a" providerId="LiveId" clId="{758A2405-F697-404E-B238-FEE0E3BF20FF}" dt="2023-10-13T02:18:18.615" v="584" actId="1076"/>
          <ac:picMkLst>
            <pc:docMk/>
            <pc:sldMk cId="50214882" sldId="257"/>
            <ac:picMk id="3" creationId="{D89EEA02-BCAD-18AF-977B-37CBA1980280}"/>
          </ac:picMkLst>
        </pc:picChg>
      </pc:sldChg>
      <pc:sldChg chg="addSp delSp modSp mod setBg modNotesTx">
        <pc:chgData name="Willy Montenegro Garcia" userId="d2ddbed3ae82be1a" providerId="LiveId" clId="{758A2405-F697-404E-B238-FEE0E3BF20FF}" dt="2023-10-13T02:51:17.307" v="1421" actId="1076"/>
        <pc:sldMkLst>
          <pc:docMk/>
          <pc:sldMk cId="1114181195" sldId="260"/>
        </pc:sldMkLst>
        <pc:spChg chg="add mod">
          <ac:chgData name="Willy Montenegro Garcia" userId="d2ddbed3ae82be1a" providerId="LiveId" clId="{758A2405-F697-404E-B238-FEE0E3BF20FF}" dt="2023-10-13T02:51:07.840" v="1419" actId="14100"/>
          <ac:spMkLst>
            <pc:docMk/>
            <pc:sldMk cId="1114181195" sldId="260"/>
            <ac:spMk id="3" creationId="{0AE3D1BD-F372-8E86-3CA7-C89AF220E46C}"/>
          </ac:spMkLst>
        </pc:spChg>
        <pc:spChg chg="mod">
          <ac:chgData name="Willy Montenegro Garcia" userId="d2ddbed3ae82be1a" providerId="LiveId" clId="{758A2405-F697-404E-B238-FEE0E3BF20FF}" dt="2023-10-13T02:35:17.424" v="827" actId="26606"/>
          <ac:spMkLst>
            <pc:docMk/>
            <pc:sldMk cId="1114181195" sldId="260"/>
            <ac:spMk id="8" creationId="{00000000-0000-0000-0000-000000000000}"/>
          </ac:spMkLst>
        </pc:spChg>
        <pc:spChg chg="ord">
          <ac:chgData name="Willy Montenegro Garcia" userId="d2ddbed3ae82be1a" providerId="LiveId" clId="{758A2405-F697-404E-B238-FEE0E3BF20FF}" dt="2023-10-13T02:35:17.424" v="827" actId="26606"/>
          <ac:spMkLst>
            <pc:docMk/>
            <pc:sldMk cId="1114181195" sldId="260"/>
            <ac:spMk id="9" creationId="{00000000-0000-0000-0000-000000000000}"/>
          </ac:spMkLst>
        </pc:spChg>
        <pc:spChg chg="add del">
          <ac:chgData name="Willy Montenegro Garcia" userId="d2ddbed3ae82be1a" providerId="LiveId" clId="{758A2405-F697-404E-B238-FEE0E3BF20FF}" dt="2023-10-13T02:35:17.424" v="827" actId="26606"/>
          <ac:spMkLst>
            <pc:docMk/>
            <pc:sldMk cId="1114181195" sldId="260"/>
            <ac:spMk id="11" creationId="{F35DB090-93B5-4581-8D71-BB3839684BFF}"/>
          </ac:spMkLst>
        </pc:spChg>
        <pc:spChg chg="del mod">
          <ac:chgData name="Willy Montenegro Garcia" userId="d2ddbed3ae82be1a" providerId="LiveId" clId="{758A2405-F697-404E-B238-FEE0E3BF20FF}" dt="2023-10-13T02:33:49.662" v="815" actId="478"/>
          <ac:spMkLst>
            <pc:docMk/>
            <pc:sldMk cId="1114181195" sldId="260"/>
            <ac:spMk id="12" creationId="{1E5A82FA-ABD6-98A2-9E15-0C2CF0088327}"/>
          </ac:spMkLst>
        </pc:spChg>
        <pc:spChg chg="add del">
          <ac:chgData name="Willy Montenegro Garcia" userId="d2ddbed3ae82be1a" providerId="LiveId" clId="{758A2405-F697-404E-B238-FEE0E3BF20FF}" dt="2023-10-13T02:35:17.424" v="827" actId="26606"/>
          <ac:spMkLst>
            <pc:docMk/>
            <pc:sldMk cId="1114181195" sldId="260"/>
            <ac:spMk id="19" creationId="{A0DE92DF-4769-4DE9-93FD-EE31271850CA}"/>
          </ac:spMkLst>
        </pc:spChg>
        <pc:graphicFrameChg chg="del mod">
          <ac:chgData name="Willy Montenegro Garcia" userId="d2ddbed3ae82be1a" providerId="LiveId" clId="{758A2405-F697-404E-B238-FEE0E3BF20FF}" dt="2023-10-13T02:34:30.129" v="823" actId="478"/>
          <ac:graphicFrameMkLst>
            <pc:docMk/>
            <pc:sldMk cId="1114181195" sldId="260"/>
            <ac:graphicFrameMk id="10" creationId="{6F697EA2-4E5C-F54B-FB9E-9F4FDE9BBD78}"/>
          </ac:graphicFrameMkLst>
        </pc:graphicFrameChg>
        <pc:picChg chg="add mod">
          <ac:chgData name="Willy Montenegro Garcia" userId="d2ddbed3ae82be1a" providerId="LiveId" clId="{758A2405-F697-404E-B238-FEE0E3BF20FF}" dt="2023-10-13T02:51:17.307" v="1421" actId="1076"/>
          <ac:picMkLst>
            <pc:docMk/>
            <pc:sldMk cId="1114181195" sldId="260"/>
            <ac:picMk id="4" creationId="{F80B8956-3784-9AA5-C126-289EDF0654D5}"/>
          </ac:picMkLst>
        </pc:picChg>
        <pc:picChg chg="mod ord">
          <ac:chgData name="Willy Montenegro Garcia" userId="d2ddbed3ae82be1a" providerId="LiveId" clId="{758A2405-F697-404E-B238-FEE0E3BF20FF}" dt="2023-10-13T02:35:17.424" v="827" actId="26606"/>
          <ac:picMkLst>
            <pc:docMk/>
            <pc:sldMk cId="1114181195" sldId="260"/>
            <ac:picMk id="6" creationId="{00000000-0000-0000-0000-000000000000}"/>
          </ac:picMkLst>
        </pc:picChg>
        <pc:picChg chg="mod ord">
          <ac:chgData name="Willy Montenegro Garcia" userId="d2ddbed3ae82be1a" providerId="LiveId" clId="{758A2405-F697-404E-B238-FEE0E3BF20FF}" dt="2023-10-13T02:35:17.424" v="827" actId="26606"/>
          <ac:picMkLst>
            <pc:docMk/>
            <pc:sldMk cId="1114181195" sldId="260"/>
            <ac:picMk id="7" creationId="{00000000-0000-0000-0000-000000000000}"/>
          </ac:picMkLst>
        </pc:picChg>
        <pc:picChg chg="del">
          <ac:chgData name="Willy Montenegro Garcia" userId="d2ddbed3ae82be1a" providerId="LiveId" clId="{758A2405-F697-404E-B238-FEE0E3BF20FF}" dt="2023-10-13T02:33:51.619" v="816" actId="478"/>
          <ac:picMkLst>
            <pc:docMk/>
            <pc:sldMk cId="1114181195" sldId="260"/>
            <ac:picMk id="13" creationId="{999BD344-6B7E-4282-CB0A-5916B7D52DAA}"/>
          </ac:picMkLst>
        </pc:picChg>
        <pc:picChg chg="del">
          <ac:chgData name="Willy Montenegro Garcia" userId="d2ddbed3ae82be1a" providerId="LiveId" clId="{758A2405-F697-404E-B238-FEE0E3BF20FF}" dt="2023-10-13T02:33:53.359" v="817" actId="478"/>
          <ac:picMkLst>
            <pc:docMk/>
            <pc:sldMk cId="1114181195" sldId="260"/>
            <ac:picMk id="14" creationId="{3B54F6DA-4985-C46F-49C5-B303A259C31C}"/>
          </ac:picMkLst>
        </pc:picChg>
        <pc:picChg chg="del">
          <ac:chgData name="Willy Montenegro Garcia" userId="d2ddbed3ae82be1a" providerId="LiveId" clId="{758A2405-F697-404E-B238-FEE0E3BF20FF}" dt="2023-10-13T02:33:57.272" v="819" actId="478"/>
          <ac:picMkLst>
            <pc:docMk/>
            <pc:sldMk cId="1114181195" sldId="260"/>
            <ac:picMk id="15" creationId="{1C2466AD-F07B-52B6-AB7D-09AC68EF8893}"/>
          </ac:picMkLst>
        </pc:picChg>
        <pc:picChg chg="del">
          <ac:chgData name="Willy Montenegro Garcia" userId="d2ddbed3ae82be1a" providerId="LiveId" clId="{758A2405-F697-404E-B238-FEE0E3BF20FF}" dt="2023-10-13T02:33:55.279" v="818" actId="478"/>
          <ac:picMkLst>
            <pc:docMk/>
            <pc:sldMk cId="1114181195" sldId="260"/>
            <ac:picMk id="16" creationId="{43497199-0320-E3D7-6209-C00829355117}"/>
          </ac:picMkLst>
        </pc:picChg>
        <pc:picChg chg="del">
          <ac:chgData name="Willy Montenegro Garcia" userId="d2ddbed3ae82be1a" providerId="LiveId" clId="{758A2405-F697-404E-B238-FEE0E3BF20FF}" dt="2023-10-13T02:33:59.042" v="820" actId="478"/>
          <ac:picMkLst>
            <pc:docMk/>
            <pc:sldMk cId="1114181195" sldId="260"/>
            <ac:picMk id="17" creationId="{E00B0A35-E506-D1E5-172C-C1A687C76D70}"/>
          </ac:picMkLst>
        </pc:picChg>
        <pc:picChg chg="del">
          <ac:chgData name="Willy Montenegro Garcia" userId="d2ddbed3ae82be1a" providerId="LiveId" clId="{758A2405-F697-404E-B238-FEE0E3BF20FF}" dt="2023-10-13T02:34:00.893" v="821" actId="478"/>
          <ac:picMkLst>
            <pc:docMk/>
            <pc:sldMk cId="1114181195" sldId="260"/>
            <ac:picMk id="18" creationId="{990DBEF3-904D-3A8D-C259-869B193FFE30}"/>
          </ac:picMkLst>
        </pc:picChg>
      </pc:sldChg>
      <pc:sldChg chg="addSp delSp modSp mod modNotesTx">
        <pc:chgData name="Willy Montenegro Garcia" userId="d2ddbed3ae82be1a" providerId="LiveId" clId="{758A2405-F697-404E-B238-FEE0E3BF20FF}" dt="2023-10-13T02:29:05.009" v="716" actId="14100"/>
        <pc:sldMkLst>
          <pc:docMk/>
          <pc:sldMk cId="1428639248" sldId="261"/>
        </pc:sldMkLst>
        <pc:spChg chg="add mod">
          <ac:chgData name="Willy Montenegro Garcia" userId="d2ddbed3ae82be1a" providerId="LiveId" clId="{758A2405-F697-404E-B238-FEE0E3BF20FF}" dt="2023-10-13T02:20:21.538" v="633" actId="1076"/>
          <ac:spMkLst>
            <pc:docMk/>
            <pc:sldMk cId="1428639248" sldId="261"/>
            <ac:spMk id="4" creationId="{D768D2A7-857C-8D80-3A73-F3F9146B12E9}"/>
          </ac:spMkLst>
        </pc:spChg>
        <pc:spChg chg="mod">
          <ac:chgData name="Willy Montenegro Garcia" userId="d2ddbed3ae82be1a" providerId="LiveId" clId="{758A2405-F697-404E-B238-FEE0E3BF20FF}" dt="2023-10-13T02:19:00.069" v="623" actId="6549"/>
          <ac:spMkLst>
            <pc:docMk/>
            <pc:sldMk cId="1428639248" sldId="261"/>
            <ac:spMk id="8" creationId="{00000000-0000-0000-0000-000000000000}"/>
          </ac:spMkLst>
        </pc:spChg>
        <pc:spChg chg="add mod">
          <ac:chgData name="Willy Montenegro Garcia" userId="d2ddbed3ae82be1a" providerId="LiveId" clId="{758A2405-F697-404E-B238-FEE0E3BF20FF}" dt="2023-10-13T02:28:58.479" v="714" actId="14100"/>
          <ac:spMkLst>
            <pc:docMk/>
            <pc:sldMk cId="1428639248" sldId="261"/>
            <ac:spMk id="10" creationId="{6D92F996-398F-FB54-E44B-CAB1BF28909E}"/>
          </ac:spMkLst>
        </pc:spChg>
        <pc:picChg chg="del">
          <ac:chgData name="Willy Montenegro Garcia" userId="d2ddbed3ae82be1a" providerId="LiveId" clId="{758A2405-F697-404E-B238-FEE0E3BF20FF}" dt="2023-10-13T02:18:37.219" v="585" actId="478"/>
          <ac:picMkLst>
            <pc:docMk/>
            <pc:sldMk cId="1428639248" sldId="261"/>
            <ac:picMk id="2" creationId="{D814D2C6-6B16-F785-D505-ACAA9592175A}"/>
          </ac:picMkLst>
        </pc:picChg>
        <pc:picChg chg="add mod">
          <ac:chgData name="Willy Montenegro Garcia" userId="d2ddbed3ae82be1a" providerId="LiveId" clId="{758A2405-F697-404E-B238-FEE0E3BF20FF}" dt="2023-10-13T02:29:05.009" v="716" actId="14100"/>
          <ac:picMkLst>
            <pc:docMk/>
            <pc:sldMk cId="1428639248" sldId="261"/>
            <ac:picMk id="11" creationId="{80C7AE5E-D4FB-0B44-5457-B89CAC3C5CC6}"/>
          </ac:picMkLst>
        </pc:picChg>
      </pc:sldChg>
      <pc:sldChg chg="addSp delSp modSp mod modNotesTx">
        <pc:chgData name="Willy Montenegro Garcia" userId="d2ddbed3ae82be1a" providerId="LiveId" clId="{758A2405-F697-404E-B238-FEE0E3BF20FF}" dt="2023-10-13T03:25:21.431" v="2160" actId="6549"/>
        <pc:sldMkLst>
          <pc:docMk/>
          <pc:sldMk cId="1827692329" sldId="262"/>
        </pc:sldMkLst>
        <pc:spChg chg="add mod">
          <ac:chgData name="Willy Montenegro Garcia" userId="d2ddbed3ae82be1a" providerId="LiveId" clId="{758A2405-F697-404E-B238-FEE0E3BF20FF}" dt="2023-10-13T03:25:21.431" v="2160" actId="6549"/>
          <ac:spMkLst>
            <pc:docMk/>
            <pc:sldMk cId="1827692329" sldId="262"/>
            <ac:spMk id="4" creationId="{76B68010-214D-F16B-7149-4751FA3C63AC}"/>
          </ac:spMkLst>
        </pc:spChg>
        <pc:spChg chg="mod">
          <ac:chgData name="Willy Montenegro Garcia" userId="d2ddbed3ae82be1a" providerId="LiveId" clId="{758A2405-F697-404E-B238-FEE0E3BF20FF}" dt="2023-10-13T03:20:44.661" v="1713" actId="20577"/>
          <ac:spMkLst>
            <pc:docMk/>
            <pc:sldMk cId="1827692329" sldId="262"/>
            <ac:spMk id="8" creationId="{00000000-0000-0000-0000-000000000000}"/>
          </ac:spMkLst>
        </pc:spChg>
        <pc:picChg chg="del">
          <ac:chgData name="Willy Montenegro Garcia" userId="d2ddbed3ae82be1a" providerId="LiveId" clId="{758A2405-F697-404E-B238-FEE0E3BF20FF}" dt="2023-10-13T02:52:37.208" v="1578" actId="478"/>
          <ac:picMkLst>
            <pc:docMk/>
            <pc:sldMk cId="1827692329" sldId="262"/>
            <ac:picMk id="2" creationId="{57B321DB-988C-0377-59AB-3426181371D0}"/>
          </ac:picMkLst>
        </pc:picChg>
        <pc:picChg chg="add del mod">
          <ac:chgData name="Willy Montenegro Garcia" userId="d2ddbed3ae82be1a" providerId="LiveId" clId="{758A2405-F697-404E-B238-FEE0E3BF20FF}" dt="2023-10-13T02:58:18.678" v="1588" actId="478"/>
          <ac:picMkLst>
            <pc:docMk/>
            <pc:sldMk cId="1827692329" sldId="262"/>
            <ac:picMk id="5" creationId="{00DE8909-ED16-B8A8-633F-A7D0F1756439}"/>
          </ac:picMkLst>
        </pc:picChg>
        <pc:picChg chg="add mod">
          <ac:chgData name="Willy Montenegro Garcia" userId="d2ddbed3ae82be1a" providerId="LiveId" clId="{758A2405-F697-404E-B238-FEE0E3BF20FF}" dt="2023-10-13T03:08:14.891" v="1595" actId="1076"/>
          <ac:picMkLst>
            <pc:docMk/>
            <pc:sldMk cId="1827692329" sldId="262"/>
            <ac:picMk id="11" creationId="{57E55301-CA3B-2379-1556-DF2C613E5B62}"/>
          </ac:picMkLst>
        </pc:picChg>
      </pc:sldChg>
      <pc:sldChg chg="addSp delSp modSp mod modNotesTx">
        <pc:chgData name="Willy Montenegro Garcia" userId="d2ddbed3ae82be1a" providerId="LiveId" clId="{758A2405-F697-404E-B238-FEE0E3BF20FF}" dt="2023-10-13T03:51:31.952" v="2766" actId="20577"/>
        <pc:sldMkLst>
          <pc:docMk/>
          <pc:sldMk cId="4262002244" sldId="263"/>
        </pc:sldMkLst>
        <pc:spChg chg="mod">
          <ac:chgData name="Willy Montenegro Garcia" userId="d2ddbed3ae82be1a" providerId="LiveId" clId="{758A2405-F697-404E-B238-FEE0E3BF20FF}" dt="2023-10-13T03:51:31.952" v="2766" actId="20577"/>
          <ac:spMkLst>
            <pc:docMk/>
            <pc:sldMk cId="4262002244" sldId="263"/>
            <ac:spMk id="5" creationId="{3C809A15-6E1F-AC0A-B487-AFA2EDC3AABF}"/>
          </ac:spMkLst>
        </pc:spChg>
        <pc:spChg chg="mod">
          <ac:chgData name="Willy Montenegro Garcia" userId="d2ddbed3ae82be1a" providerId="LiveId" clId="{758A2405-F697-404E-B238-FEE0E3BF20FF}" dt="2023-10-13T03:48:13.353" v="2366" actId="20577"/>
          <ac:spMkLst>
            <pc:docMk/>
            <pc:sldMk cId="4262002244" sldId="263"/>
            <ac:spMk id="8" creationId="{00000000-0000-0000-0000-000000000000}"/>
          </ac:spMkLst>
        </pc:spChg>
        <pc:spChg chg="del">
          <ac:chgData name="Willy Montenegro Garcia" userId="d2ddbed3ae82be1a" providerId="LiveId" clId="{758A2405-F697-404E-B238-FEE0E3BF20FF}" dt="2023-10-13T03:45:51.151" v="2310" actId="478"/>
          <ac:spMkLst>
            <pc:docMk/>
            <pc:sldMk cId="4262002244" sldId="263"/>
            <ac:spMk id="12" creationId="{D8DFF08A-2069-A230-C3EA-D83DC3235650}"/>
          </ac:spMkLst>
        </pc:spChg>
        <pc:picChg chg="add mod">
          <ac:chgData name="Willy Montenegro Garcia" userId="d2ddbed3ae82be1a" providerId="LiveId" clId="{758A2405-F697-404E-B238-FEE0E3BF20FF}" dt="2023-10-13T03:47:27.813" v="2346" actId="14100"/>
          <ac:picMkLst>
            <pc:docMk/>
            <pc:sldMk cId="4262002244" sldId="263"/>
            <ac:picMk id="2" creationId="{67172EFF-7B8E-73E1-00C9-4562224E8141}"/>
          </ac:picMkLst>
        </pc:picChg>
        <pc:picChg chg="del">
          <ac:chgData name="Willy Montenegro Garcia" userId="d2ddbed3ae82be1a" providerId="LiveId" clId="{758A2405-F697-404E-B238-FEE0E3BF20FF}" dt="2023-10-13T03:45:41.545" v="2308" actId="478"/>
          <ac:picMkLst>
            <pc:docMk/>
            <pc:sldMk cId="4262002244" sldId="263"/>
            <ac:picMk id="3" creationId="{4AFB6501-C824-29C0-9947-34FE7F7813E4}"/>
          </ac:picMkLst>
        </pc:picChg>
        <pc:picChg chg="del">
          <ac:chgData name="Willy Montenegro Garcia" userId="d2ddbed3ae82be1a" providerId="LiveId" clId="{758A2405-F697-404E-B238-FEE0E3BF20FF}" dt="2023-10-13T03:45:44.736" v="2309" actId="478"/>
          <ac:picMkLst>
            <pc:docMk/>
            <pc:sldMk cId="4262002244" sldId="263"/>
            <ac:picMk id="10" creationId="{029C0E36-CA27-0E3A-9ABA-83B96094A0D4}"/>
          </ac:picMkLst>
        </pc:picChg>
      </pc:sldChg>
      <pc:sldChg chg="addSp delSp modSp mod">
        <pc:chgData name="Willy Montenegro Garcia" userId="d2ddbed3ae82be1a" providerId="LiveId" clId="{758A2405-F697-404E-B238-FEE0E3BF20FF}" dt="2023-10-13T04:05:56.359" v="3411" actId="14100"/>
        <pc:sldMkLst>
          <pc:docMk/>
          <pc:sldMk cId="1712335084" sldId="264"/>
        </pc:sldMkLst>
        <pc:spChg chg="mod">
          <ac:chgData name="Willy Montenegro Garcia" userId="d2ddbed3ae82be1a" providerId="LiveId" clId="{758A2405-F697-404E-B238-FEE0E3BF20FF}" dt="2023-10-13T04:05:56.359" v="3411" actId="14100"/>
          <ac:spMkLst>
            <pc:docMk/>
            <pc:sldMk cId="1712335084" sldId="264"/>
            <ac:spMk id="5" creationId="{3C809A15-6E1F-AC0A-B487-AFA2EDC3AABF}"/>
          </ac:spMkLst>
        </pc:spChg>
        <pc:spChg chg="mod">
          <ac:chgData name="Willy Montenegro Garcia" userId="d2ddbed3ae82be1a" providerId="LiveId" clId="{758A2405-F697-404E-B238-FEE0E3BF20FF}" dt="2023-10-13T03:58:14.439" v="2898" actId="20577"/>
          <ac:spMkLst>
            <pc:docMk/>
            <pc:sldMk cId="1712335084" sldId="264"/>
            <ac:spMk id="8" creationId="{00000000-0000-0000-0000-000000000000}"/>
          </ac:spMkLst>
        </pc:spChg>
        <pc:spChg chg="del">
          <ac:chgData name="Willy Montenegro Garcia" userId="d2ddbed3ae82be1a" providerId="LiveId" clId="{758A2405-F697-404E-B238-FEE0E3BF20FF}" dt="2023-10-13T03:56:32.157" v="2824" actId="478"/>
          <ac:spMkLst>
            <pc:docMk/>
            <pc:sldMk cId="1712335084" sldId="264"/>
            <ac:spMk id="12" creationId="{D8DFF08A-2069-A230-C3EA-D83DC3235650}"/>
          </ac:spMkLst>
        </pc:spChg>
        <pc:picChg chg="del">
          <ac:chgData name="Willy Montenegro Garcia" userId="d2ddbed3ae82be1a" providerId="LiveId" clId="{758A2405-F697-404E-B238-FEE0E3BF20FF}" dt="2023-10-13T03:53:06.493" v="2822" actId="478"/>
          <ac:picMkLst>
            <pc:docMk/>
            <pc:sldMk cId="1712335084" sldId="264"/>
            <ac:picMk id="2" creationId="{9A426F9E-020B-A348-7A83-6CFF902F31C8}"/>
          </ac:picMkLst>
        </pc:picChg>
        <pc:picChg chg="del">
          <ac:chgData name="Willy Montenegro Garcia" userId="d2ddbed3ae82be1a" providerId="LiveId" clId="{758A2405-F697-404E-B238-FEE0E3BF20FF}" dt="2023-10-13T03:53:09.021" v="2823" actId="478"/>
          <ac:picMkLst>
            <pc:docMk/>
            <pc:sldMk cId="1712335084" sldId="264"/>
            <ac:picMk id="4" creationId="{039BCBC1-B4AC-6D24-83A3-01C11AEE8895}"/>
          </ac:picMkLst>
        </pc:picChg>
        <pc:picChg chg="add mod">
          <ac:chgData name="Willy Montenegro Garcia" userId="d2ddbed3ae82be1a" providerId="LiveId" clId="{758A2405-F697-404E-B238-FEE0E3BF20FF}" dt="2023-10-13T04:05:43.651" v="3410" actId="1076"/>
          <ac:picMkLst>
            <pc:docMk/>
            <pc:sldMk cId="1712335084" sldId="264"/>
            <ac:picMk id="10" creationId="{1EF5A709-4203-A383-AADF-FC689090FB3A}"/>
          </ac:picMkLst>
        </pc:picChg>
      </pc:sldChg>
      <pc:sldChg chg="addSp delSp modSp mod">
        <pc:chgData name="Willy Montenegro Garcia" userId="d2ddbed3ae82be1a" providerId="LiveId" clId="{758A2405-F697-404E-B238-FEE0E3BF20FF}" dt="2023-10-13T04:17:56.448" v="3966" actId="1076"/>
        <pc:sldMkLst>
          <pc:docMk/>
          <pc:sldMk cId="75346440" sldId="265"/>
        </pc:sldMkLst>
        <pc:spChg chg="add mod">
          <ac:chgData name="Willy Montenegro Garcia" userId="d2ddbed3ae82be1a" providerId="LiveId" clId="{758A2405-F697-404E-B238-FEE0E3BF20FF}" dt="2023-10-13T04:17:53.118" v="3965" actId="1076"/>
          <ac:spMkLst>
            <pc:docMk/>
            <pc:sldMk cId="75346440" sldId="265"/>
            <ac:spMk id="4" creationId="{D3A81065-405C-0809-B771-79A99B68DBF2}"/>
          </ac:spMkLst>
        </pc:spChg>
        <pc:spChg chg="mod">
          <ac:chgData name="Willy Montenegro Garcia" userId="d2ddbed3ae82be1a" providerId="LiveId" clId="{758A2405-F697-404E-B238-FEE0E3BF20FF}" dt="2023-10-13T04:13:30.706" v="3957" actId="255"/>
          <ac:spMkLst>
            <pc:docMk/>
            <pc:sldMk cId="75346440" sldId="265"/>
            <ac:spMk id="5" creationId="{3C809A15-6E1F-AC0A-B487-AFA2EDC3AABF}"/>
          </ac:spMkLst>
        </pc:spChg>
        <pc:spChg chg="mod">
          <ac:chgData name="Willy Montenegro Garcia" userId="d2ddbed3ae82be1a" providerId="LiveId" clId="{758A2405-F697-404E-B238-FEE0E3BF20FF}" dt="2023-10-13T04:09:59.867" v="3521" actId="20577"/>
          <ac:spMkLst>
            <pc:docMk/>
            <pc:sldMk cId="75346440" sldId="265"/>
            <ac:spMk id="8" creationId="{00000000-0000-0000-0000-000000000000}"/>
          </ac:spMkLst>
        </pc:spChg>
        <pc:spChg chg="del mod">
          <ac:chgData name="Willy Montenegro Garcia" userId="d2ddbed3ae82be1a" providerId="LiveId" clId="{758A2405-F697-404E-B238-FEE0E3BF20FF}" dt="2023-10-13T04:09:38.229" v="3475" actId="478"/>
          <ac:spMkLst>
            <pc:docMk/>
            <pc:sldMk cId="75346440" sldId="265"/>
            <ac:spMk id="12" creationId="{D8DFF08A-2069-A230-C3EA-D83DC3235650}"/>
          </ac:spMkLst>
        </pc:spChg>
        <pc:picChg chg="del">
          <ac:chgData name="Willy Montenegro Garcia" userId="d2ddbed3ae82be1a" providerId="LiveId" clId="{758A2405-F697-404E-B238-FEE0E3BF20FF}" dt="2023-10-13T04:09:17.780" v="3471" actId="478"/>
          <ac:picMkLst>
            <pc:docMk/>
            <pc:sldMk cId="75346440" sldId="265"/>
            <ac:picMk id="3" creationId="{7CD90267-D77C-29CE-4E61-B0A37B2CFF63}"/>
          </ac:picMkLst>
        </pc:picChg>
        <pc:picChg chg="del">
          <ac:chgData name="Willy Montenegro Garcia" userId="d2ddbed3ae82be1a" providerId="LiveId" clId="{758A2405-F697-404E-B238-FEE0E3BF20FF}" dt="2023-10-13T04:09:15.819" v="3470" actId="478"/>
          <ac:picMkLst>
            <pc:docMk/>
            <pc:sldMk cId="75346440" sldId="265"/>
            <ac:picMk id="10" creationId="{F05B00D6-1F04-36A3-4CED-A80E69691AB1}"/>
          </ac:picMkLst>
        </pc:picChg>
        <pc:picChg chg="add mod">
          <ac:chgData name="Willy Montenegro Garcia" userId="d2ddbed3ae82be1a" providerId="LiveId" clId="{758A2405-F697-404E-B238-FEE0E3BF20FF}" dt="2023-10-13T04:17:56.448" v="3966" actId="1076"/>
          <ac:picMkLst>
            <pc:docMk/>
            <pc:sldMk cId="75346440" sldId="265"/>
            <ac:picMk id="11" creationId="{A88151AB-31FD-3895-370C-0BAC32DA26A0}"/>
          </ac:picMkLst>
        </pc:picChg>
      </pc:sldChg>
      <pc:sldChg chg="addSp delSp modSp mod">
        <pc:chgData name="Willy Montenegro Garcia" userId="d2ddbed3ae82be1a" providerId="LiveId" clId="{758A2405-F697-404E-B238-FEE0E3BF20FF}" dt="2023-10-13T04:29:00.415" v="4675" actId="14100"/>
        <pc:sldMkLst>
          <pc:docMk/>
          <pc:sldMk cId="4073983836" sldId="266"/>
        </pc:sldMkLst>
        <pc:spChg chg="mod">
          <ac:chgData name="Willy Montenegro Garcia" userId="d2ddbed3ae82be1a" providerId="LiveId" clId="{758A2405-F697-404E-B238-FEE0E3BF20FF}" dt="2023-10-13T04:28:51.839" v="4673" actId="14100"/>
          <ac:spMkLst>
            <pc:docMk/>
            <pc:sldMk cId="4073983836" sldId="266"/>
            <ac:spMk id="5" creationId="{3C809A15-6E1F-AC0A-B487-AFA2EDC3AABF}"/>
          </ac:spMkLst>
        </pc:spChg>
        <pc:spChg chg="mod">
          <ac:chgData name="Willy Montenegro Garcia" userId="d2ddbed3ae82be1a" providerId="LiveId" clId="{758A2405-F697-404E-B238-FEE0E3BF20FF}" dt="2023-10-13T04:18:55.867" v="4026" actId="1076"/>
          <ac:spMkLst>
            <pc:docMk/>
            <pc:sldMk cId="4073983836" sldId="266"/>
            <ac:spMk id="8" creationId="{00000000-0000-0000-0000-000000000000}"/>
          </ac:spMkLst>
        </pc:spChg>
        <pc:picChg chg="del">
          <ac:chgData name="Willy Montenegro Garcia" userId="d2ddbed3ae82be1a" providerId="LiveId" clId="{758A2405-F697-404E-B238-FEE0E3BF20FF}" dt="2023-10-13T04:18:57.758" v="4027" actId="478"/>
          <ac:picMkLst>
            <pc:docMk/>
            <pc:sldMk cId="4073983836" sldId="266"/>
            <ac:picMk id="2" creationId="{931D8628-898C-C89F-F7BB-B8F59A0E70F2}"/>
          </ac:picMkLst>
        </pc:picChg>
        <pc:picChg chg="add mod">
          <ac:chgData name="Willy Montenegro Garcia" userId="d2ddbed3ae82be1a" providerId="LiveId" clId="{758A2405-F697-404E-B238-FEE0E3BF20FF}" dt="2023-10-13T04:29:00.415" v="4675" actId="14100"/>
          <ac:picMkLst>
            <pc:docMk/>
            <pc:sldMk cId="4073983836" sldId="266"/>
            <ac:picMk id="3" creationId="{6C66468C-D670-41D7-34A9-06B52409537A}"/>
          </ac:picMkLst>
        </pc:picChg>
        <pc:picChg chg="del">
          <ac:chgData name="Willy Montenegro Garcia" userId="d2ddbed3ae82be1a" providerId="LiveId" clId="{758A2405-F697-404E-B238-FEE0E3BF20FF}" dt="2023-10-13T04:18:59.773" v="4028" actId="478"/>
          <ac:picMkLst>
            <pc:docMk/>
            <pc:sldMk cId="4073983836" sldId="266"/>
            <ac:picMk id="4" creationId="{F3FFC8C9-7641-0F32-FB62-A5E7C87F88DC}"/>
          </ac:picMkLst>
        </pc:picChg>
      </pc:sldChg>
      <pc:sldChg chg="addSp delSp modSp add mod">
        <pc:chgData name="Willy Montenegro Garcia" userId="d2ddbed3ae82be1a" providerId="LiveId" clId="{758A2405-F697-404E-B238-FEE0E3BF20FF}" dt="2023-10-13T04:49:04.718" v="5660" actId="1076"/>
        <pc:sldMkLst>
          <pc:docMk/>
          <pc:sldMk cId="3932591390" sldId="267"/>
        </pc:sldMkLst>
        <pc:spChg chg="mod">
          <ac:chgData name="Willy Montenegro Garcia" userId="d2ddbed3ae82be1a" providerId="LiveId" clId="{758A2405-F697-404E-B238-FEE0E3BF20FF}" dt="2023-10-13T04:41:06.098" v="5489" actId="20577"/>
          <ac:spMkLst>
            <pc:docMk/>
            <pc:sldMk cId="3932591390" sldId="267"/>
            <ac:spMk id="5" creationId="{3C809A15-6E1F-AC0A-B487-AFA2EDC3AABF}"/>
          </ac:spMkLst>
        </pc:spChg>
        <pc:spChg chg="mod">
          <ac:chgData name="Willy Montenegro Garcia" userId="d2ddbed3ae82be1a" providerId="LiveId" clId="{758A2405-F697-404E-B238-FEE0E3BF20FF}" dt="2023-10-13T04:30:01.795" v="4729" actId="20577"/>
          <ac:spMkLst>
            <pc:docMk/>
            <pc:sldMk cId="3932591390" sldId="267"/>
            <ac:spMk id="8" creationId="{00000000-0000-0000-0000-000000000000}"/>
          </ac:spMkLst>
        </pc:spChg>
        <pc:picChg chg="add mod">
          <ac:chgData name="Willy Montenegro Garcia" userId="d2ddbed3ae82be1a" providerId="LiveId" clId="{758A2405-F697-404E-B238-FEE0E3BF20FF}" dt="2023-10-13T04:49:04.718" v="5660" actId="1076"/>
          <ac:picMkLst>
            <pc:docMk/>
            <pc:sldMk cId="3932591390" sldId="267"/>
            <ac:picMk id="2" creationId="{22CD354E-6539-853E-8418-A0C0F74E8475}"/>
          </ac:picMkLst>
        </pc:picChg>
        <pc:picChg chg="del">
          <ac:chgData name="Willy Montenegro Garcia" userId="d2ddbed3ae82be1a" providerId="LiveId" clId="{758A2405-F697-404E-B238-FEE0E3BF20FF}" dt="2023-10-13T04:44:05.468" v="5657" actId="478"/>
          <ac:picMkLst>
            <pc:docMk/>
            <pc:sldMk cId="3932591390" sldId="267"/>
            <ac:picMk id="3" creationId="{6C66468C-D670-41D7-34A9-06B52409537A}"/>
          </ac:picMkLst>
        </pc:picChg>
      </pc:sldChg>
      <pc:sldChg chg="addSp delSp modSp add mod">
        <pc:chgData name="Willy Montenegro Garcia" userId="d2ddbed3ae82be1a" providerId="LiveId" clId="{758A2405-F697-404E-B238-FEE0E3BF20FF}" dt="2023-10-13T14:38:43.983" v="6835" actId="122"/>
        <pc:sldMkLst>
          <pc:docMk/>
          <pc:sldMk cId="330346623" sldId="268"/>
        </pc:sldMkLst>
        <pc:spChg chg="mod">
          <ac:chgData name="Willy Montenegro Garcia" userId="d2ddbed3ae82be1a" providerId="LiveId" clId="{758A2405-F697-404E-B238-FEE0E3BF20FF}" dt="2023-10-13T14:35:13.601" v="6807" actId="20577"/>
          <ac:spMkLst>
            <pc:docMk/>
            <pc:sldMk cId="330346623" sldId="268"/>
            <ac:spMk id="5" creationId="{3C809A15-6E1F-AC0A-B487-AFA2EDC3AABF}"/>
          </ac:spMkLst>
        </pc:spChg>
        <pc:spChg chg="mod">
          <ac:chgData name="Willy Montenegro Garcia" userId="d2ddbed3ae82be1a" providerId="LiveId" clId="{758A2405-F697-404E-B238-FEE0E3BF20FF}" dt="2023-10-13T14:29:44.265" v="6227" actId="20577"/>
          <ac:spMkLst>
            <pc:docMk/>
            <pc:sldMk cId="330346623" sldId="268"/>
            <ac:spMk id="8" creationId="{00000000-0000-0000-0000-000000000000}"/>
          </ac:spMkLst>
        </pc:spChg>
        <pc:spChg chg="add mod">
          <ac:chgData name="Willy Montenegro Garcia" userId="d2ddbed3ae82be1a" providerId="LiveId" clId="{758A2405-F697-404E-B238-FEE0E3BF20FF}" dt="2023-10-13T14:38:43.983" v="6835" actId="122"/>
          <ac:spMkLst>
            <pc:docMk/>
            <pc:sldMk cId="330346623" sldId="268"/>
            <ac:spMk id="10" creationId="{6137ECDF-2787-78E3-C8B8-8111F3EE4614}"/>
          </ac:spMkLst>
        </pc:spChg>
        <pc:picChg chg="add del mod">
          <ac:chgData name="Willy Montenegro Garcia" userId="d2ddbed3ae82be1a" providerId="LiveId" clId="{758A2405-F697-404E-B238-FEE0E3BF20FF}" dt="2023-10-13T14:36:14.416" v="6808" actId="478"/>
          <ac:picMkLst>
            <pc:docMk/>
            <pc:sldMk cId="330346623" sldId="268"/>
            <ac:picMk id="2" creationId="{CFFB4722-8937-716A-C9A5-62708042E357}"/>
          </ac:picMkLst>
        </pc:picChg>
        <pc:picChg chg="del">
          <ac:chgData name="Willy Montenegro Garcia" userId="d2ddbed3ae82be1a" providerId="LiveId" clId="{758A2405-F697-404E-B238-FEE0E3BF20FF}" dt="2023-10-13T04:49:19.002" v="5661" actId="478"/>
          <ac:picMkLst>
            <pc:docMk/>
            <pc:sldMk cId="330346623" sldId="268"/>
            <ac:picMk id="3" creationId="{6C66468C-D670-41D7-34A9-06B52409537A}"/>
          </ac:picMkLst>
        </pc:picChg>
        <pc:picChg chg="add mod">
          <ac:chgData name="Willy Montenegro Garcia" userId="d2ddbed3ae82be1a" providerId="LiveId" clId="{758A2405-F697-404E-B238-FEE0E3BF20FF}" dt="2023-10-13T14:37:27.623" v="6813" actId="1076"/>
          <ac:picMkLst>
            <pc:docMk/>
            <pc:sldMk cId="330346623" sldId="268"/>
            <ac:picMk id="3" creationId="{B4DAAB60-2B38-2BF9-2FBD-AE7D17C54E9B}"/>
          </ac:picMkLst>
        </pc:picChg>
      </pc:sldChg>
      <pc:sldChg chg="add">
        <pc:chgData name="Willy Montenegro Garcia" userId="d2ddbed3ae82be1a" providerId="LiveId" clId="{758A2405-F697-404E-B238-FEE0E3BF20FF}" dt="2023-10-13T14:28:44.691" v="6164" actId="2890"/>
        <pc:sldMkLst>
          <pc:docMk/>
          <pc:sldMk cId="2249082676" sldId="269"/>
        </pc:sldMkLst>
      </pc:sldChg>
      <pc:sldChg chg="add del">
        <pc:chgData name="Willy Montenegro Garcia" userId="d2ddbed3ae82be1a" providerId="LiveId" clId="{758A2405-F697-404E-B238-FEE0E3BF20FF}" dt="2023-10-13T14:28:33.297" v="6163" actId="47"/>
        <pc:sldMkLst>
          <pc:docMk/>
          <pc:sldMk cId="2784624440" sldId="26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B15344-2F11-4E7C-9E98-B14906A6E558}" type="datetimeFigureOut">
              <a:rPr lang="es-CL" smtClean="0"/>
              <a:t>13-10-2023</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BE9303-48EA-4387-A40C-9B30A67DD152}" type="slidenum">
              <a:rPr lang="es-CL" smtClean="0"/>
              <a:t>‹Nº›</a:t>
            </a:fld>
            <a:endParaRPr lang="es-CL"/>
          </a:p>
        </p:txBody>
      </p:sp>
    </p:spTree>
    <p:extLst>
      <p:ext uri="{BB962C8B-B14F-4D97-AF65-F5344CB8AC3E}">
        <p14:creationId xmlns:p14="http://schemas.microsoft.com/office/powerpoint/2010/main" val="382642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Dónde estamos y el camino a recorrer</a:t>
            </a:r>
          </a:p>
        </p:txBody>
      </p:sp>
      <p:sp>
        <p:nvSpPr>
          <p:cNvPr id="4" name="Marcador de número de diapositiva 3"/>
          <p:cNvSpPr>
            <a:spLocks noGrp="1"/>
          </p:cNvSpPr>
          <p:nvPr>
            <p:ph type="sldNum" sz="quarter" idx="5"/>
          </p:nvPr>
        </p:nvSpPr>
        <p:spPr/>
        <p:txBody>
          <a:bodyPr/>
          <a:lstStyle/>
          <a:p>
            <a:fld id="{22BE9303-48EA-4387-A40C-9B30A67DD152}" type="slidenum">
              <a:rPr lang="es-CL" smtClean="0"/>
              <a:t>1</a:t>
            </a:fld>
            <a:endParaRPr lang="es-CL"/>
          </a:p>
        </p:txBody>
      </p:sp>
    </p:spTree>
    <p:extLst>
      <p:ext uri="{BB962C8B-B14F-4D97-AF65-F5344CB8AC3E}">
        <p14:creationId xmlns:p14="http://schemas.microsoft.com/office/powerpoint/2010/main" val="1360272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22BE9303-48EA-4387-A40C-9B30A67DD152}" type="slidenum">
              <a:rPr lang="es-CL" smtClean="0"/>
              <a:t>2</a:t>
            </a:fld>
            <a:endParaRPr lang="es-CL"/>
          </a:p>
        </p:txBody>
      </p:sp>
    </p:spTree>
    <p:extLst>
      <p:ext uri="{BB962C8B-B14F-4D97-AF65-F5344CB8AC3E}">
        <p14:creationId xmlns:p14="http://schemas.microsoft.com/office/powerpoint/2010/main" val="3292590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22BE9303-48EA-4387-A40C-9B30A67DD152}" type="slidenum">
              <a:rPr lang="es-CL" smtClean="0"/>
              <a:t>3</a:t>
            </a:fld>
            <a:endParaRPr lang="es-CL"/>
          </a:p>
        </p:txBody>
      </p:sp>
    </p:spTree>
    <p:extLst>
      <p:ext uri="{BB962C8B-B14F-4D97-AF65-F5344CB8AC3E}">
        <p14:creationId xmlns:p14="http://schemas.microsoft.com/office/powerpoint/2010/main" val="1963291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22BE9303-48EA-4387-A40C-9B30A67DD152}" type="slidenum">
              <a:rPr lang="es-CL" smtClean="0"/>
              <a:t>4</a:t>
            </a:fld>
            <a:endParaRPr lang="es-CL"/>
          </a:p>
        </p:txBody>
      </p:sp>
    </p:spTree>
    <p:extLst>
      <p:ext uri="{BB962C8B-B14F-4D97-AF65-F5344CB8AC3E}">
        <p14:creationId xmlns:p14="http://schemas.microsoft.com/office/powerpoint/2010/main" val="892195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22BE9303-48EA-4387-A40C-9B30A67DD152}" type="slidenum">
              <a:rPr lang="es-CL" smtClean="0"/>
              <a:t>5</a:t>
            </a:fld>
            <a:endParaRPr lang="es-CL"/>
          </a:p>
        </p:txBody>
      </p:sp>
    </p:spTree>
    <p:extLst>
      <p:ext uri="{BB962C8B-B14F-4D97-AF65-F5344CB8AC3E}">
        <p14:creationId xmlns:p14="http://schemas.microsoft.com/office/powerpoint/2010/main" val="1819475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22BE9303-48EA-4387-A40C-9B30A67DD152}" type="slidenum">
              <a:rPr lang="es-CL" smtClean="0"/>
              <a:t>6</a:t>
            </a:fld>
            <a:endParaRPr lang="es-CL"/>
          </a:p>
        </p:txBody>
      </p:sp>
    </p:spTree>
    <p:extLst>
      <p:ext uri="{BB962C8B-B14F-4D97-AF65-F5344CB8AC3E}">
        <p14:creationId xmlns:p14="http://schemas.microsoft.com/office/powerpoint/2010/main" val="3160713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22BE9303-48EA-4387-A40C-9B30A67DD152}" type="slidenum">
              <a:rPr lang="es-CL" smtClean="0"/>
              <a:t>7</a:t>
            </a:fld>
            <a:endParaRPr lang="es-CL"/>
          </a:p>
        </p:txBody>
      </p:sp>
    </p:spTree>
    <p:extLst>
      <p:ext uri="{BB962C8B-B14F-4D97-AF65-F5344CB8AC3E}">
        <p14:creationId xmlns:p14="http://schemas.microsoft.com/office/powerpoint/2010/main" val="2051252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El comité Olímpico internacional es un ente que promueve el desarrollo técnico y práctico de sus asociados, entregando financiamiento para la formación académica y práctica de sus socios, todo lo que se materializa a través de los Comités Olímpicos Nacionales.</a:t>
            </a:r>
            <a:br>
              <a:rPr lang="es-CL" dirty="0"/>
            </a:br>
            <a:r>
              <a:rPr lang="es-CL" dirty="0"/>
              <a:t>Por regla general, cada Comité Olímpico acepta en sus filas a las Federaciones Nacionales que han sido reconocidas por le respectiva Federación Internacional, ya que eso es prueba de un trabajo serio y regulado</a:t>
            </a:r>
          </a:p>
        </p:txBody>
      </p:sp>
      <p:sp>
        <p:nvSpPr>
          <p:cNvPr id="4" name="Marcador de número de diapositiva 3"/>
          <p:cNvSpPr>
            <a:spLocks noGrp="1"/>
          </p:cNvSpPr>
          <p:nvPr>
            <p:ph type="sldNum" sz="quarter" idx="5"/>
          </p:nvPr>
        </p:nvSpPr>
        <p:spPr/>
        <p:txBody>
          <a:bodyPr/>
          <a:lstStyle/>
          <a:p>
            <a:fld id="{22BE9303-48EA-4387-A40C-9B30A67DD152}" type="slidenum">
              <a:rPr lang="es-CL" smtClean="0"/>
              <a:t>8</a:t>
            </a:fld>
            <a:endParaRPr lang="es-CL"/>
          </a:p>
        </p:txBody>
      </p:sp>
    </p:spTree>
    <p:extLst>
      <p:ext uri="{BB962C8B-B14F-4D97-AF65-F5344CB8AC3E}">
        <p14:creationId xmlns:p14="http://schemas.microsoft.com/office/powerpoint/2010/main" val="1176473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_tradnl"/>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_tradnl"/>
              <a:t>Haga clic para modificar el estilo de subtítulo del patrón</a:t>
            </a:r>
          </a:p>
        </p:txBody>
      </p:sp>
      <p:sp>
        <p:nvSpPr>
          <p:cNvPr id="4" name="Marcador de fecha 3"/>
          <p:cNvSpPr>
            <a:spLocks noGrp="1"/>
          </p:cNvSpPr>
          <p:nvPr>
            <p:ph type="dt" sz="half" idx="10"/>
          </p:nvPr>
        </p:nvSpPr>
        <p:spPr/>
        <p:txBody>
          <a:bodyPr/>
          <a:lstStyle/>
          <a:p>
            <a:fld id="{7550394A-30DD-F949-8BFF-BAD77391798B}" type="datetimeFigureOut">
              <a:rPr lang="es-ES_tradnl" smtClean="0"/>
              <a:t>13/10/2023</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A6D8107F-C919-2A47-8903-17B9C0D47C90}" type="slidenum">
              <a:rPr lang="es-ES_tradnl" smtClean="0"/>
              <a:t>‹Nº›</a:t>
            </a:fld>
            <a:endParaRPr lang="es-ES_tradnl"/>
          </a:p>
        </p:txBody>
      </p:sp>
    </p:spTree>
    <p:extLst>
      <p:ext uri="{BB962C8B-B14F-4D97-AF65-F5344CB8AC3E}">
        <p14:creationId xmlns:p14="http://schemas.microsoft.com/office/powerpoint/2010/main" val="178450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7550394A-30DD-F949-8BFF-BAD77391798B}" type="datetimeFigureOut">
              <a:rPr lang="es-ES_tradnl" smtClean="0"/>
              <a:t>13/10/2023</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A6D8107F-C919-2A47-8903-17B9C0D47C90}" type="slidenum">
              <a:rPr lang="es-ES_tradnl" smtClean="0"/>
              <a:t>‹Nº›</a:t>
            </a:fld>
            <a:endParaRPr lang="es-ES_tradnl"/>
          </a:p>
        </p:txBody>
      </p:sp>
    </p:spTree>
    <p:extLst>
      <p:ext uri="{BB962C8B-B14F-4D97-AF65-F5344CB8AC3E}">
        <p14:creationId xmlns:p14="http://schemas.microsoft.com/office/powerpoint/2010/main" val="1962505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_tradnl"/>
              <a:t>Haga clic para modificar el estilo de título del patrón</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7550394A-30DD-F949-8BFF-BAD77391798B}" type="datetimeFigureOut">
              <a:rPr lang="es-ES_tradnl" smtClean="0"/>
              <a:t>13/10/2023</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A6D8107F-C919-2A47-8903-17B9C0D47C90}" type="slidenum">
              <a:rPr lang="es-ES_tradnl" smtClean="0"/>
              <a:t>‹Nº›</a:t>
            </a:fld>
            <a:endParaRPr lang="es-ES_tradnl"/>
          </a:p>
        </p:txBody>
      </p:sp>
    </p:spTree>
    <p:extLst>
      <p:ext uri="{BB962C8B-B14F-4D97-AF65-F5344CB8AC3E}">
        <p14:creationId xmlns:p14="http://schemas.microsoft.com/office/powerpoint/2010/main" val="636570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Haga clic para modificar el estilo de título del patrón</a:t>
            </a:r>
          </a:p>
        </p:txBody>
      </p:sp>
      <p:sp>
        <p:nvSpPr>
          <p:cNvPr id="3" name="Marcador de contenido 2"/>
          <p:cNvSpPr>
            <a:spLocks noGrp="1"/>
          </p:cNvSpPr>
          <p:nvPr>
            <p:ph idx="1"/>
          </p:nvPr>
        </p:nvSpPr>
        <p:spPr/>
        <p:txBody>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7550394A-30DD-F949-8BFF-BAD77391798B}" type="datetimeFigureOut">
              <a:rPr lang="es-ES_tradnl" smtClean="0"/>
              <a:t>13/10/2023</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A6D8107F-C919-2A47-8903-17B9C0D47C90}" type="slidenum">
              <a:rPr lang="es-ES_tradnl" smtClean="0"/>
              <a:t>‹Nº›</a:t>
            </a:fld>
            <a:endParaRPr lang="es-ES_tradnl"/>
          </a:p>
        </p:txBody>
      </p:sp>
    </p:spTree>
    <p:extLst>
      <p:ext uri="{BB962C8B-B14F-4D97-AF65-F5344CB8AC3E}">
        <p14:creationId xmlns:p14="http://schemas.microsoft.com/office/powerpoint/2010/main" val="1331239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_tradnl"/>
              <a:t>Haga clic para modificar el estilo de título del patrón</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_tradnl"/>
              <a:t>Haga clic para modificar los estilos de texto del patrón</a:t>
            </a:r>
          </a:p>
        </p:txBody>
      </p:sp>
      <p:sp>
        <p:nvSpPr>
          <p:cNvPr id="4" name="Marcador de fecha 3"/>
          <p:cNvSpPr>
            <a:spLocks noGrp="1"/>
          </p:cNvSpPr>
          <p:nvPr>
            <p:ph type="dt" sz="half" idx="10"/>
          </p:nvPr>
        </p:nvSpPr>
        <p:spPr/>
        <p:txBody>
          <a:bodyPr/>
          <a:lstStyle/>
          <a:p>
            <a:fld id="{7550394A-30DD-F949-8BFF-BAD77391798B}" type="datetimeFigureOut">
              <a:rPr lang="es-ES_tradnl" smtClean="0"/>
              <a:t>13/10/2023</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A6D8107F-C919-2A47-8903-17B9C0D47C90}" type="slidenum">
              <a:rPr lang="es-ES_tradnl" smtClean="0"/>
              <a:t>‹Nº›</a:t>
            </a:fld>
            <a:endParaRPr lang="es-ES_tradnl"/>
          </a:p>
        </p:txBody>
      </p:sp>
    </p:spTree>
    <p:extLst>
      <p:ext uri="{BB962C8B-B14F-4D97-AF65-F5344CB8AC3E}">
        <p14:creationId xmlns:p14="http://schemas.microsoft.com/office/powerpoint/2010/main" val="1656717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Haga clic para modificar el estilo de título del patrón</a:t>
            </a:r>
          </a:p>
        </p:txBody>
      </p:sp>
      <p:sp>
        <p:nvSpPr>
          <p:cNvPr id="3" name="Marcador de contenido 2"/>
          <p:cNvSpPr>
            <a:spLocks noGrp="1"/>
          </p:cNvSpPr>
          <p:nvPr>
            <p:ph sz="half" idx="1"/>
          </p:nvPr>
        </p:nvSpPr>
        <p:spPr>
          <a:xfrm>
            <a:off x="838200" y="1825625"/>
            <a:ext cx="5181600" cy="4351338"/>
          </a:xfrm>
        </p:spPr>
        <p:txBody>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fecha 4"/>
          <p:cNvSpPr>
            <a:spLocks noGrp="1"/>
          </p:cNvSpPr>
          <p:nvPr>
            <p:ph type="dt" sz="half" idx="10"/>
          </p:nvPr>
        </p:nvSpPr>
        <p:spPr/>
        <p:txBody>
          <a:bodyPr/>
          <a:lstStyle/>
          <a:p>
            <a:fld id="{7550394A-30DD-F949-8BFF-BAD77391798B}" type="datetimeFigureOut">
              <a:rPr lang="es-ES_tradnl" smtClean="0"/>
              <a:t>13/10/2023</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A6D8107F-C919-2A47-8903-17B9C0D47C90}" type="slidenum">
              <a:rPr lang="es-ES_tradnl" smtClean="0"/>
              <a:t>‹Nº›</a:t>
            </a:fld>
            <a:endParaRPr lang="es-ES_tradnl"/>
          </a:p>
        </p:txBody>
      </p:sp>
    </p:spTree>
    <p:extLst>
      <p:ext uri="{BB962C8B-B14F-4D97-AF65-F5344CB8AC3E}">
        <p14:creationId xmlns:p14="http://schemas.microsoft.com/office/powerpoint/2010/main" val="180895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_tradnl"/>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los estilos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los estilos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7" name="Marcador de fecha 6"/>
          <p:cNvSpPr>
            <a:spLocks noGrp="1"/>
          </p:cNvSpPr>
          <p:nvPr>
            <p:ph type="dt" sz="half" idx="10"/>
          </p:nvPr>
        </p:nvSpPr>
        <p:spPr/>
        <p:txBody>
          <a:bodyPr/>
          <a:lstStyle/>
          <a:p>
            <a:fld id="{7550394A-30DD-F949-8BFF-BAD77391798B}" type="datetimeFigureOut">
              <a:rPr lang="es-ES_tradnl" smtClean="0"/>
              <a:t>13/10/2023</a:t>
            </a:fld>
            <a:endParaRPr lang="es-ES_tradnl"/>
          </a:p>
        </p:txBody>
      </p:sp>
      <p:sp>
        <p:nvSpPr>
          <p:cNvPr id="8" name="Marcador de pie de página 7"/>
          <p:cNvSpPr>
            <a:spLocks noGrp="1"/>
          </p:cNvSpPr>
          <p:nvPr>
            <p:ph type="ftr" sz="quarter" idx="11"/>
          </p:nvPr>
        </p:nvSpPr>
        <p:spPr/>
        <p:txBody>
          <a:bodyPr/>
          <a:lstStyle/>
          <a:p>
            <a:endParaRPr lang="es-ES_tradnl"/>
          </a:p>
        </p:txBody>
      </p:sp>
      <p:sp>
        <p:nvSpPr>
          <p:cNvPr id="9" name="Marcador de número de diapositiva 8"/>
          <p:cNvSpPr>
            <a:spLocks noGrp="1"/>
          </p:cNvSpPr>
          <p:nvPr>
            <p:ph type="sldNum" sz="quarter" idx="12"/>
          </p:nvPr>
        </p:nvSpPr>
        <p:spPr/>
        <p:txBody>
          <a:bodyPr/>
          <a:lstStyle/>
          <a:p>
            <a:fld id="{A6D8107F-C919-2A47-8903-17B9C0D47C90}" type="slidenum">
              <a:rPr lang="es-ES_tradnl" smtClean="0"/>
              <a:t>‹Nº›</a:t>
            </a:fld>
            <a:endParaRPr lang="es-ES_tradnl"/>
          </a:p>
        </p:txBody>
      </p:sp>
    </p:spTree>
    <p:extLst>
      <p:ext uri="{BB962C8B-B14F-4D97-AF65-F5344CB8AC3E}">
        <p14:creationId xmlns:p14="http://schemas.microsoft.com/office/powerpoint/2010/main" val="1627711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Haga clic para modificar el estilo de título del patrón</a:t>
            </a:r>
          </a:p>
        </p:txBody>
      </p:sp>
      <p:sp>
        <p:nvSpPr>
          <p:cNvPr id="3" name="Marcador de fecha 2"/>
          <p:cNvSpPr>
            <a:spLocks noGrp="1"/>
          </p:cNvSpPr>
          <p:nvPr>
            <p:ph type="dt" sz="half" idx="10"/>
          </p:nvPr>
        </p:nvSpPr>
        <p:spPr/>
        <p:txBody>
          <a:bodyPr/>
          <a:lstStyle/>
          <a:p>
            <a:fld id="{7550394A-30DD-F949-8BFF-BAD77391798B}" type="datetimeFigureOut">
              <a:rPr lang="es-ES_tradnl" smtClean="0"/>
              <a:t>13/10/2023</a:t>
            </a:fld>
            <a:endParaRPr lang="es-ES_tradnl"/>
          </a:p>
        </p:txBody>
      </p:sp>
      <p:sp>
        <p:nvSpPr>
          <p:cNvPr id="4" name="Marcador de pie de página 3"/>
          <p:cNvSpPr>
            <a:spLocks noGrp="1"/>
          </p:cNvSpPr>
          <p:nvPr>
            <p:ph type="ftr" sz="quarter" idx="11"/>
          </p:nvPr>
        </p:nvSpPr>
        <p:spPr/>
        <p:txBody>
          <a:bodyPr/>
          <a:lstStyle/>
          <a:p>
            <a:endParaRPr lang="es-ES_tradnl"/>
          </a:p>
        </p:txBody>
      </p:sp>
      <p:sp>
        <p:nvSpPr>
          <p:cNvPr id="5" name="Marcador de número de diapositiva 4"/>
          <p:cNvSpPr>
            <a:spLocks noGrp="1"/>
          </p:cNvSpPr>
          <p:nvPr>
            <p:ph type="sldNum" sz="quarter" idx="12"/>
          </p:nvPr>
        </p:nvSpPr>
        <p:spPr/>
        <p:txBody>
          <a:bodyPr/>
          <a:lstStyle/>
          <a:p>
            <a:fld id="{A6D8107F-C919-2A47-8903-17B9C0D47C90}" type="slidenum">
              <a:rPr lang="es-ES_tradnl" smtClean="0"/>
              <a:t>‹Nº›</a:t>
            </a:fld>
            <a:endParaRPr lang="es-ES_tradnl"/>
          </a:p>
        </p:txBody>
      </p:sp>
    </p:spTree>
    <p:extLst>
      <p:ext uri="{BB962C8B-B14F-4D97-AF65-F5344CB8AC3E}">
        <p14:creationId xmlns:p14="http://schemas.microsoft.com/office/powerpoint/2010/main" val="152362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7550394A-30DD-F949-8BFF-BAD77391798B}" type="datetimeFigureOut">
              <a:rPr lang="es-ES_tradnl" smtClean="0"/>
              <a:t>13/10/2023</a:t>
            </a:fld>
            <a:endParaRPr lang="es-ES_tradnl"/>
          </a:p>
        </p:txBody>
      </p:sp>
      <p:sp>
        <p:nvSpPr>
          <p:cNvPr id="3" name="Marcador de pie de página 2"/>
          <p:cNvSpPr>
            <a:spLocks noGrp="1"/>
          </p:cNvSpPr>
          <p:nvPr>
            <p:ph type="ftr" sz="quarter" idx="11"/>
          </p:nvPr>
        </p:nvSpPr>
        <p:spPr/>
        <p:txBody>
          <a:bodyPr/>
          <a:lstStyle/>
          <a:p>
            <a:endParaRPr lang="es-ES_tradnl"/>
          </a:p>
        </p:txBody>
      </p:sp>
      <p:sp>
        <p:nvSpPr>
          <p:cNvPr id="4" name="Marcador de número de diapositiva 3"/>
          <p:cNvSpPr>
            <a:spLocks noGrp="1"/>
          </p:cNvSpPr>
          <p:nvPr>
            <p:ph type="sldNum" sz="quarter" idx="12"/>
          </p:nvPr>
        </p:nvSpPr>
        <p:spPr/>
        <p:txBody>
          <a:bodyPr/>
          <a:lstStyle/>
          <a:p>
            <a:fld id="{A6D8107F-C919-2A47-8903-17B9C0D47C90}" type="slidenum">
              <a:rPr lang="es-ES_tradnl" smtClean="0"/>
              <a:t>‹Nº›</a:t>
            </a:fld>
            <a:endParaRPr lang="es-ES_tradnl"/>
          </a:p>
        </p:txBody>
      </p:sp>
    </p:spTree>
    <p:extLst>
      <p:ext uri="{BB962C8B-B14F-4D97-AF65-F5344CB8AC3E}">
        <p14:creationId xmlns:p14="http://schemas.microsoft.com/office/powerpoint/2010/main" val="959408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a:t>Haga clic para modificar el estilo de título del patrón</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los estilos de texto del patrón</a:t>
            </a:r>
          </a:p>
        </p:txBody>
      </p:sp>
      <p:sp>
        <p:nvSpPr>
          <p:cNvPr id="5" name="Marcador de fecha 4"/>
          <p:cNvSpPr>
            <a:spLocks noGrp="1"/>
          </p:cNvSpPr>
          <p:nvPr>
            <p:ph type="dt" sz="half" idx="10"/>
          </p:nvPr>
        </p:nvSpPr>
        <p:spPr/>
        <p:txBody>
          <a:bodyPr/>
          <a:lstStyle/>
          <a:p>
            <a:fld id="{7550394A-30DD-F949-8BFF-BAD77391798B}" type="datetimeFigureOut">
              <a:rPr lang="es-ES_tradnl" smtClean="0"/>
              <a:t>13/10/2023</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A6D8107F-C919-2A47-8903-17B9C0D47C90}" type="slidenum">
              <a:rPr lang="es-ES_tradnl" smtClean="0"/>
              <a:t>‹Nº›</a:t>
            </a:fld>
            <a:endParaRPr lang="es-ES_tradnl"/>
          </a:p>
        </p:txBody>
      </p:sp>
    </p:spTree>
    <p:extLst>
      <p:ext uri="{BB962C8B-B14F-4D97-AF65-F5344CB8AC3E}">
        <p14:creationId xmlns:p14="http://schemas.microsoft.com/office/powerpoint/2010/main" val="1471152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a:t>Haga clic para modificar el estilo de título del patrón</a:t>
            </a:r>
          </a:p>
        </p:txBody>
      </p:sp>
      <p:sp>
        <p:nvSpPr>
          <p:cNvPr id="3" name="Marcador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los estilos de texto del patrón</a:t>
            </a:r>
          </a:p>
        </p:txBody>
      </p:sp>
      <p:sp>
        <p:nvSpPr>
          <p:cNvPr id="5" name="Marcador de fecha 4"/>
          <p:cNvSpPr>
            <a:spLocks noGrp="1"/>
          </p:cNvSpPr>
          <p:nvPr>
            <p:ph type="dt" sz="half" idx="10"/>
          </p:nvPr>
        </p:nvSpPr>
        <p:spPr/>
        <p:txBody>
          <a:bodyPr/>
          <a:lstStyle/>
          <a:p>
            <a:fld id="{7550394A-30DD-F949-8BFF-BAD77391798B}" type="datetimeFigureOut">
              <a:rPr lang="es-ES_tradnl" smtClean="0"/>
              <a:t>13/10/2023</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A6D8107F-C919-2A47-8903-17B9C0D47C90}" type="slidenum">
              <a:rPr lang="es-ES_tradnl" smtClean="0"/>
              <a:t>‹Nº›</a:t>
            </a:fld>
            <a:endParaRPr lang="es-ES_tradnl"/>
          </a:p>
        </p:txBody>
      </p:sp>
    </p:spTree>
    <p:extLst>
      <p:ext uri="{BB962C8B-B14F-4D97-AF65-F5344CB8AC3E}">
        <p14:creationId xmlns:p14="http://schemas.microsoft.com/office/powerpoint/2010/main" val="1674200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_tradnl"/>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50394A-30DD-F949-8BFF-BAD77391798B}" type="datetimeFigureOut">
              <a:rPr lang="es-ES_tradnl" smtClean="0"/>
              <a:t>13/10/2023</a:t>
            </a:fld>
            <a:endParaRPr lang="es-ES_tradnl"/>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D8107F-C919-2A47-8903-17B9C0D47C90}" type="slidenum">
              <a:rPr lang="es-ES_tradnl" smtClean="0"/>
              <a:t>‹Nº›</a:t>
            </a:fld>
            <a:endParaRPr lang="es-ES_tradnl"/>
          </a:p>
        </p:txBody>
      </p:sp>
    </p:spTree>
    <p:extLst>
      <p:ext uri="{BB962C8B-B14F-4D97-AF65-F5344CB8AC3E}">
        <p14:creationId xmlns:p14="http://schemas.microsoft.com/office/powerpoint/2010/main" val="6083386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presidencia@feach.cl"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hyperlink" Target="https://vimeo.com/576910334" TargetMode="Externa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274064"/>
            <a:ext cx="9144000" cy="2154936"/>
          </a:xfrm>
        </p:spPr>
        <p:txBody>
          <a:bodyPr>
            <a:noAutofit/>
          </a:bodyPr>
          <a:lstStyle/>
          <a:p>
            <a:r>
              <a:rPr lang="es-ES" sz="4000" b="1" dirty="0">
                <a:latin typeface="Arial Black" charset="0"/>
                <a:ea typeface="Arial Black" charset="0"/>
                <a:cs typeface="Arial Black" charset="0"/>
              </a:rPr>
              <a:t>Desafíos de los Deportes de Montaña y su desarrollo en el Alto Rendimiento.</a:t>
            </a:r>
            <a:endParaRPr lang="es-ES_tradnl" sz="4000" b="1" dirty="0">
              <a:latin typeface="Arial Black" charset="0"/>
              <a:ea typeface="Arial Black" charset="0"/>
              <a:cs typeface="Arial Black" charset="0"/>
            </a:endParaRPr>
          </a:p>
        </p:txBody>
      </p:sp>
      <p:sp>
        <p:nvSpPr>
          <p:cNvPr id="3" name="Subtítulo 2"/>
          <p:cNvSpPr>
            <a:spLocks noGrp="1"/>
          </p:cNvSpPr>
          <p:nvPr>
            <p:ph type="subTitle" idx="1"/>
          </p:nvPr>
        </p:nvSpPr>
        <p:spPr>
          <a:xfrm>
            <a:off x="1608880" y="3755631"/>
            <a:ext cx="9059119" cy="2031394"/>
          </a:xfrm>
        </p:spPr>
        <p:txBody>
          <a:bodyPr>
            <a:normAutofit fontScale="25000" lnSpcReduction="20000"/>
          </a:bodyPr>
          <a:lstStyle/>
          <a:p>
            <a:r>
              <a:rPr lang="es-ES_tradnl" sz="6400" b="1" dirty="0">
                <a:latin typeface="Arial" charset="0"/>
                <a:ea typeface="Arial" charset="0"/>
                <a:cs typeface="Arial" charset="0"/>
              </a:rPr>
              <a:t>El Alto Rendimiento como eje de Desarrollo </a:t>
            </a:r>
          </a:p>
          <a:p>
            <a:pPr algn="l"/>
            <a:br>
              <a:rPr lang="es-ES_tradnl" sz="4400" b="1" dirty="0">
                <a:latin typeface="Arial" charset="0"/>
                <a:ea typeface="Arial" charset="0"/>
                <a:cs typeface="Arial" charset="0"/>
              </a:rPr>
            </a:br>
            <a:endParaRPr lang="es-ES_tradnl" sz="4400" b="1" dirty="0">
              <a:latin typeface="Arial" charset="0"/>
              <a:ea typeface="Arial" charset="0"/>
              <a:cs typeface="Arial" charset="0"/>
            </a:endParaRPr>
          </a:p>
          <a:p>
            <a:pPr algn="l"/>
            <a:endParaRPr lang="es-ES_tradnl" sz="4400" b="1" dirty="0">
              <a:latin typeface="Arial" charset="0"/>
              <a:ea typeface="Arial" charset="0"/>
              <a:cs typeface="Arial" charset="0"/>
            </a:endParaRPr>
          </a:p>
          <a:p>
            <a:pPr algn="l"/>
            <a:endParaRPr lang="es-ES_tradnl" sz="4400" b="1" dirty="0">
              <a:latin typeface="Arial" charset="0"/>
              <a:ea typeface="Arial" charset="0"/>
              <a:cs typeface="Arial" charset="0"/>
            </a:endParaRPr>
          </a:p>
          <a:p>
            <a:pPr algn="l"/>
            <a:br>
              <a:rPr lang="es-ES_tradnl" sz="4400" b="1" dirty="0">
                <a:latin typeface="Arial" charset="0"/>
                <a:ea typeface="Arial" charset="0"/>
                <a:cs typeface="Arial" charset="0"/>
              </a:rPr>
            </a:br>
            <a:r>
              <a:rPr lang="es-ES_tradnl" sz="4400" b="1" dirty="0">
                <a:latin typeface="Arial" charset="0"/>
                <a:ea typeface="Arial" charset="0"/>
                <a:cs typeface="Arial" charset="0"/>
              </a:rPr>
              <a:t>Willy Montenegro García</a:t>
            </a:r>
            <a:br>
              <a:rPr lang="es-ES_tradnl" sz="4400" b="1" dirty="0">
                <a:latin typeface="Arial" charset="0"/>
                <a:ea typeface="Arial" charset="0"/>
                <a:cs typeface="Arial" charset="0"/>
              </a:rPr>
            </a:br>
            <a:r>
              <a:rPr lang="es-ES_tradnl" sz="4400" b="1" dirty="0">
                <a:latin typeface="Arial" charset="0"/>
                <a:ea typeface="Arial" charset="0"/>
                <a:cs typeface="Arial" charset="0"/>
              </a:rPr>
              <a:t>Presidente Federación de Andinismo de Chile</a:t>
            </a:r>
            <a:br>
              <a:rPr lang="es-ES_tradnl" sz="4400" b="1" dirty="0">
                <a:latin typeface="Arial" charset="0"/>
                <a:ea typeface="Arial" charset="0"/>
                <a:cs typeface="Arial" charset="0"/>
              </a:rPr>
            </a:br>
            <a:r>
              <a:rPr lang="es-ES_tradnl" sz="4400" b="1" dirty="0">
                <a:latin typeface="Arial" charset="0"/>
                <a:ea typeface="Arial" charset="0"/>
                <a:cs typeface="Arial" charset="0"/>
              </a:rPr>
              <a:t>Representante del Management </a:t>
            </a:r>
            <a:r>
              <a:rPr lang="es-ES_tradnl" sz="4400" b="1" dirty="0" err="1">
                <a:latin typeface="Arial" charset="0"/>
                <a:ea typeface="Arial" charset="0"/>
                <a:cs typeface="Arial" charset="0"/>
              </a:rPr>
              <a:t>Committe</a:t>
            </a:r>
            <a:r>
              <a:rPr lang="es-ES_tradnl" sz="4400" b="1" dirty="0">
                <a:latin typeface="Arial" charset="0"/>
                <a:ea typeface="Arial" charset="0"/>
                <a:cs typeface="Arial" charset="0"/>
              </a:rPr>
              <a:t> de UIAA</a:t>
            </a:r>
            <a:br>
              <a:rPr lang="es-ES_tradnl" sz="4400" b="1" dirty="0">
                <a:latin typeface="Arial" charset="0"/>
                <a:ea typeface="Arial" charset="0"/>
                <a:cs typeface="Arial" charset="0"/>
              </a:rPr>
            </a:br>
            <a:r>
              <a:rPr lang="es-ES_tradnl" sz="4400" b="1" dirty="0">
                <a:latin typeface="Arial" charset="0"/>
                <a:ea typeface="Arial" charset="0"/>
                <a:cs typeface="Arial" charset="0"/>
              </a:rPr>
              <a:t>Presidente del South PAC de IFSC</a:t>
            </a:r>
            <a:br>
              <a:rPr lang="es-ES_tradnl" sz="4400" b="1" dirty="0">
                <a:latin typeface="Arial" charset="0"/>
                <a:ea typeface="Arial" charset="0"/>
                <a:cs typeface="Arial" charset="0"/>
              </a:rPr>
            </a:br>
            <a:r>
              <a:rPr lang="es-ES_tradnl" sz="4400" b="1" dirty="0">
                <a:latin typeface="Arial" charset="0"/>
                <a:ea typeface="Arial" charset="0"/>
                <a:cs typeface="Arial" charset="0"/>
                <a:hlinkClick r:id="rId3"/>
              </a:rPr>
              <a:t>presidencia@feach.cl</a:t>
            </a:r>
            <a:br>
              <a:rPr lang="es-ES_tradnl" sz="4400" b="1" dirty="0">
                <a:latin typeface="Arial" charset="0"/>
                <a:ea typeface="Arial" charset="0"/>
                <a:cs typeface="Arial" charset="0"/>
              </a:rPr>
            </a:br>
            <a:r>
              <a:rPr lang="es-ES_tradnl" sz="4400" b="1" dirty="0">
                <a:latin typeface="Arial" charset="0"/>
                <a:ea typeface="Arial" charset="0"/>
                <a:cs typeface="Arial" charset="0"/>
              </a:rPr>
              <a:t>IG: </a:t>
            </a:r>
            <a:r>
              <a:rPr lang="es-ES_tradnl" sz="4400" b="1" dirty="0" err="1">
                <a:latin typeface="Arial" charset="0"/>
                <a:ea typeface="Arial" charset="0"/>
                <a:cs typeface="Arial" charset="0"/>
              </a:rPr>
              <a:t>willy_montenegro_garcia</a:t>
            </a:r>
            <a:endParaRPr lang="es-ES_tradnl" sz="4400" b="1" dirty="0">
              <a:latin typeface="Arial" charset="0"/>
              <a:ea typeface="Arial" charset="0"/>
              <a:cs typeface="Arial" charset="0"/>
            </a:endParaRPr>
          </a:p>
          <a:p>
            <a:endParaRPr lang="es-ES_tradnl" b="1" dirty="0">
              <a:latin typeface="Arial" charset="0"/>
              <a:ea typeface="Arial" charset="0"/>
              <a:cs typeface="Arial" charset="0"/>
            </a:endParaRPr>
          </a:p>
          <a:p>
            <a:endParaRPr lang="es-ES_tradnl" b="1" dirty="0">
              <a:latin typeface="Arial" charset="0"/>
              <a:ea typeface="Arial" charset="0"/>
              <a:cs typeface="Arial" charset="0"/>
            </a:endParaRPr>
          </a:p>
        </p:txBody>
      </p:sp>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80981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sp>
        <p:nvSpPr>
          <p:cNvPr id="8" name="Título 1"/>
          <p:cNvSpPr txBox="1">
            <a:spLocks/>
          </p:cNvSpPr>
          <p:nvPr/>
        </p:nvSpPr>
        <p:spPr>
          <a:xfrm>
            <a:off x="838200" y="1220714"/>
            <a:ext cx="10515600" cy="85668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_tradnl" sz="3800" b="1" dirty="0">
                <a:latin typeface="Arial Black" charset="0"/>
                <a:ea typeface="Arial Black" charset="0"/>
                <a:cs typeface="Arial Black" charset="0"/>
              </a:rPr>
              <a:t>Alto Rendimiento Deportivo</a:t>
            </a:r>
          </a:p>
          <a:p>
            <a:r>
              <a:rPr lang="es-ES_tradnl" sz="3800" b="1" dirty="0">
                <a:latin typeface="Arial Black" charset="0"/>
                <a:ea typeface="Arial Black" charset="0"/>
                <a:cs typeface="Arial Black" charset="0"/>
              </a:rPr>
              <a:t>Beneficio Social</a:t>
            </a:r>
          </a:p>
        </p:txBody>
      </p:sp>
      <p:sp>
        <p:nvSpPr>
          <p:cNvPr id="9" name="Marcador de contenido 2"/>
          <p:cNvSpPr txBox="1">
            <a:spLocks/>
          </p:cNvSpPr>
          <p:nvPr/>
        </p:nvSpPr>
        <p:spPr>
          <a:xfrm>
            <a:off x="4419600" y="4872625"/>
            <a:ext cx="6934200" cy="69632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just">
              <a:lnSpc>
                <a:spcPct val="100000"/>
              </a:lnSpc>
            </a:pPr>
            <a:endParaRPr lang="es-ES_tradnl" dirty="0">
              <a:latin typeface="Arial" charset="0"/>
              <a:ea typeface="Arial" charset="0"/>
              <a:cs typeface="Arial" charset="0"/>
            </a:endParaRPr>
          </a:p>
          <a:p>
            <a:pPr algn="just">
              <a:lnSpc>
                <a:spcPct val="100000"/>
              </a:lnSpc>
            </a:pPr>
            <a:endParaRPr lang="es-ES_tradnl" dirty="0">
              <a:latin typeface="Arial" charset="0"/>
              <a:ea typeface="Arial" charset="0"/>
              <a:cs typeface="Arial" charset="0"/>
            </a:endParaRPr>
          </a:p>
          <a:p>
            <a:pPr algn="just">
              <a:lnSpc>
                <a:spcPct val="100000"/>
              </a:lnSpc>
            </a:pPr>
            <a:endParaRPr lang="es-ES_tradnl" dirty="0">
              <a:latin typeface="Arial" charset="0"/>
              <a:ea typeface="Arial" charset="0"/>
              <a:cs typeface="Arial" charset="0"/>
            </a:endParaRPr>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
        <p:nvSpPr>
          <p:cNvPr id="5" name="CuadroTexto 4">
            <a:extLst>
              <a:ext uri="{FF2B5EF4-FFF2-40B4-BE49-F238E27FC236}">
                <a16:creationId xmlns:a16="http://schemas.microsoft.com/office/drawing/2014/main" id="{3C809A15-6E1F-AC0A-B487-AFA2EDC3AABF}"/>
              </a:ext>
            </a:extLst>
          </p:cNvPr>
          <p:cNvSpPr txBox="1"/>
          <p:nvPr/>
        </p:nvSpPr>
        <p:spPr>
          <a:xfrm>
            <a:off x="631084" y="2132972"/>
            <a:ext cx="4878465" cy="4093428"/>
          </a:xfrm>
          <a:prstGeom prst="rect">
            <a:avLst/>
          </a:prstGeom>
          <a:noFill/>
        </p:spPr>
        <p:txBody>
          <a:bodyPr wrap="square">
            <a:spAutoFit/>
          </a:bodyPr>
          <a:lstStyle/>
          <a:p>
            <a:pPr algn="just"/>
            <a:r>
              <a:rPr lang="es-ES" sz="2000" b="1" dirty="0"/>
              <a:t>Beneficio Social del Alto Rendimiento Deportivo:</a:t>
            </a:r>
            <a:r>
              <a:rPr lang="es-ES" sz="2000" dirty="0"/>
              <a:t>   </a:t>
            </a:r>
          </a:p>
          <a:p>
            <a:pPr algn="just"/>
            <a:r>
              <a:rPr lang="es-ES" sz="2000" dirty="0"/>
              <a:t>La concreción de proyectos de Alto Rendimiento Deportivo representa una serie de beneficios a nivel social, entre los que podemos contar los siguientes:</a:t>
            </a:r>
          </a:p>
          <a:p>
            <a:pPr algn="just"/>
            <a:r>
              <a:rPr lang="es-ES" sz="2000" dirty="0"/>
              <a:t>1.- Efecto “Espejo” y crecimiento de los deportistas a nivel nacional.</a:t>
            </a:r>
          </a:p>
          <a:p>
            <a:pPr algn="just"/>
            <a:r>
              <a:rPr lang="es-ES" sz="2000" dirty="0"/>
              <a:t>2.- Mejoras en los índices de movimiento en la población, especialmente jóvenes.</a:t>
            </a:r>
          </a:p>
          <a:p>
            <a:pPr algn="just"/>
            <a:r>
              <a:rPr lang="es-ES" sz="2000" dirty="0"/>
              <a:t>3.- Movilidad Social mediante el desarrollo Deportivo.</a:t>
            </a:r>
          </a:p>
          <a:p>
            <a:pPr algn="just"/>
            <a:endParaRPr lang="es-ES" sz="2000" dirty="0"/>
          </a:p>
        </p:txBody>
      </p:sp>
      <p:pic>
        <p:nvPicPr>
          <p:cNvPr id="2" name="Imagen 1">
            <a:extLst>
              <a:ext uri="{FF2B5EF4-FFF2-40B4-BE49-F238E27FC236}">
                <a16:creationId xmlns:a16="http://schemas.microsoft.com/office/drawing/2014/main" id="{22CD354E-6539-853E-8418-A0C0F74E8475}"/>
              </a:ext>
            </a:extLst>
          </p:cNvPr>
          <p:cNvPicPr>
            <a:picLocks noChangeAspect="1"/>
          </p:cNvPicPr>
          <p:nvPr/>
        </p:nvPicPr>
        <p:blipFill>
          <a:blip r:embed="rId4"/>
          <a:stretch>
            <a:fillRect/>
          </a:stretch>
        </p:blipFill>
        <p:spPr>
          <a:xfrm>
            <a:off x="5846046" y="2222660"/>
            <a:ext cx="5714870" cy="3524170"/>
          </a:xfrm>
          <a:prstGeom prst="rect">
            <a:avLst/>
          </a:prstGeom>
        </p:spPr>
      </p:pic>
    </p:spTree>
    <p:extLst>
      <p:ext uri="{BB962C8B-B14F-4D97-AF65-F5344CB8AC3E}">
        <p14:creationId xmlns:p14="http://schemas.microsoft.com/office/powerpoint/2010/main" val="3932591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sp>
        <p:nvSpPr>
          <p:cNvPr id="8" name="Título 1"/>
          <p:cNvSpPr txBox="1">
            <a:spLocks/>
          </p:cNvSpPr>
          <p:nvPr/>
        </p:nvSpPr>
        <p:spPr>
          <a:xfrm>
            <a:off x="838200" y="1220714"/>
            <a:ext cx="10515600" cy="85668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_tradnl" sz="3800" b="1" dirty="0">
                <a:latin typeface="Arial Black" charset="0"/>
                <a:ea typeface="Arial Black" charset="0"/>
                <a:cs typeface="Arial Black" charset="0"/>
              </a:rPr>
              <a:t>Alto Rendimiento Deportivo</a:t>
            </a:r>
          </a:p>
          <a:p>
            <a:r>
              <a:rPr lang="es-ES_tradnl" sz="3800" b="1" dirty="0">
                <a:latin typeface="Arial Black" charset="0"/>
                <a:ea typeface="Arial Black" charset="0"/>
                <a:cs typeface="Arial Black" charset="0"/>
              </a:rPr>
              <a:t>Cohesión y Trabajo Integrado</a:t>
            </a:r>
          </a:p>
        </p:txBody>
      </p:sp>
      <p:sp>
        <p:nvSpPr>
          <p:cNvPr id="9" name="Marcador de contenido 2"/>
          <p:cNvSpPr txBox="1">
            <a:spLocks/>
          </p:cNvSpPr>
          <p:nvPr/>
        </p:nvSpPr>
        <p:spPr>
          <a:xfrm>
            <a:off x="4419600" y="4872625"/>
            <a:ext cx="6934200" cy="69632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just">
              <a:lnSpc>
                <a:spcPct val="100000"/>
              </a:lnSpc>
            </a:pPr>
            <a:endParaRPr lang="es-ES_tradnl" dirty="0">
              <a:latin typeface="Arial" charset="0"/>
              <a:ea typeface="Arial" charset="0"/>
              <a:cs typeface="Arial" charset="0"/>
            </a:endParaRPr>
          </a:p>
          <a:p>
            <a:pPr algn="just">
              <a:lnSpc>
                <a:spcPct val="100000"/>
              </a:lnSpc>
            </a:pPr>
            <a:endParaRPr lang="es-ES_tradnl" dirty="0">
              <a:latin typeface="Arial" charset="0"/>
              <a:ea typeface="Arial" charset="0"/>
              <a:cs typeface="Arial" charset="0"/>
            </a:endParaRPr>
          </a:p>
          <a:p>
            <a:pPr algn="just">
              <a:lnSpc>
                <a:spcPct val="100000"/>
              </a:lnSpc>
            </a:pPr>
            <a:endParaRPr lang="es-ES_tradnl" dirty="0">
              <a:latin typeface="Arial" charset="0"/>
              <a:ea typeface="Arial" charset="0"/>
              <a:cs typeface="Arial" charset="0"/>
            </a:endParaRPr>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
        <p:nvSpPr>
          <p:cNvPr id="5" name="CuadroTexto 4">
            <a:extLst>
              <a:ext uri="{FF2B5EF4-FFF2-40B4-BE49-F238E27FC236}">
                <a16:creationId xmlns:a16="http://schemas.microsoft.com/office/drawing/2014/main" id="{3C809A15-6E1F-AC0A-B487-AFA2EDC3AABF}"/>
              </a:ext>
            </a:extLst>
          </p:cNvPr>
          <p:cNvSpPr txBox="1"/>
          <p:nvPr/>
        </p:nvSpPr>
        <p:spPr>
          <a:xfrm>
            <a:off x="631084" y="2132972"/>
            <a:ext cx="4878465" cy="3477875"/>
          </a:xfrm>
          <a:prstGeom prst="rect">
            <a:avLst/>
          </a:prstGeom>
          <a:noFill/>
        </p:spPr>
        <p:txBody>
          <a:bodyPr wrap="square">
            <a:spAutoFit/>
          </a:bodyPr>
          <a:lstStyle/>
          <a:p>
            <a:pPr algn="just"/>
            <a:r>
              <a:rPr lang="es-ES" sz="2000" b="1" dirty="0"/>
              <a:t>Una Idea, Un proyecto, Un Objetivo Común :</a:t>
            </a:r>
            <a:r>
              <a:rPr lang="es-ES" sz="2000" dirty="0"/>
              <a:t>   </a:t>
            </a:r>
          </a:p>
          <a:p>
            <a:pPr algn="just"/>
            <a:r>
              <a:rPr lang="es-ES" sz="2000" dirty="0"/>
              <a:t>El desarrollo del Alto Rendimiento Deportivo </a:t>
            </a:r>
            <a:r>
              <a:rPr lang="es-ES" sz="2000" b="1" dirty="0"/>
              <a:t>NO</a:t>
            </a:r>
            <a:r>
              <a:rPr lang="es-ES" sz="2000" dirty="0"/>
              <a:t> será posible si no conseguimos aunar los anhelos, deseos, esperanzas y metas de toda la comunidad Federada, dado que los proyectos de largo aliento sólo son viables cuando la comunidad federada lo hace propio, es decir, tiene un sentido de pertenencia respecto de este proceso y el esfuerzo necesario, convirtiendo al logro en un logro común y propio.</a:t>
            </a:r>
          </a:p>
        </p:txBody>
      </p:sp>
      <p:pic>
        <p:nvPicPr>
          <p:cNvPr id="3" name="Imagen 2">
            <a:extLst>
              <a:ext uri="{FF2B5EF4-FFF2-40B4-BE49-F238E27FC236}">
                <a16:creationId xmlns:a16="http://schemas.microsoft.com/office/drawing/2014/main" id="{B4DAAB60-2B38-2BF9-2FBD-AE7D17C54E9B}"/>
              </a:ext>
            </a:extLst>
          </p:cNvPr>
          <p:cNvPicPr>
            <a:picLocks noChangeAspect="1"/>
          </p:cNvPicPr>
          <p:nvPr/>
        </p:nvPicPr>
        <p:blipFill>
          <a:blip r:embed="rId4"/>
          <a:stretch>
            <a:fillRect/>
          </a:stretch>
        </p:blipFill>
        <p:spPr>
          <a:xfrm>
            <a:off x="6308203" y="2207492"/>
            <a:ext cx="4789726" cy="2694620"/>
          </a:xfrm>
          <a:prstGeom prst="rect">
            <a:avLst/>
          </a:prstGeom>
        </p:spPr>
      </p:pic>
      <p:sp>
        <p:nvSpPr>
          <p:cNvPr id="10" name="CuadroTexto 9">
            <a:extLst>
              <a:ext uri="{FF2B5EF4-FFF2-40B4-BE49-F238E27FC236}">
                <a16:creationId xmlns:a16="http://schemas.microsoft.com/office/drawing/2014/main" id="{6137ECDF-2787-78E3-C8B8-8111F3EE4614}"/>
              </a:ext>
            </a:extLst>
          </p:cNvPr>
          <p:cNvSpPr txBox="1"/>
          <p:nvPr/>
        </p:nvSpPr>
        <p:spPr>
          <a:xfrm>
            <a:off x="7766613" y="5032208"/>
            <a:ext cx="1111169" cy="338554"/>
          </a:xfrm>
          <a:prstGeom prst="rect">
            <a:avLst/>
          </a:prstGeom>
          <a:noFill/>
        </p:spPr>
        <p:txBody>
          <a:bodyPr wrap="square">
            <a:spAutoFit/>
          </a:bodyPr>
          <a:lstStyle/>
          <a:p>
            <a:pPr algn="ctr"/>
            <a:r>
              <a:rPr lang="es-CL" sz="1600" dirty="0"/>
              <a:t>Video</a:t>
            </a:r>
          </a:p>
        </p:txBody>
      </p:sp>
    </p:spTree>
    <p:extLst>
      <p:ext uri="{BB962C8B-B14F-4D97-AF65-F5344CB8AC3E}">
        <p14:creationId xmlns:p14="http://schemas.microsoft.com/office/powerpoint/2010/main" val="3303466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sp>
        <p:nvSpPr>
          <p:cNvPr id="8" name="Título 1"/>
          <p:cNvSpPr txBox="1">
            <a:spLocks/>
          </p:cNvSpPr>
          <p:nvPr/>
        </p:nvSpPr>
        <p:spPr>
          <a:xfrm>
            <a:off x="838200" y="1220714"/>
            <a:ext cx="10515600" cy="85668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_tradnl" sz="3800" b="1" dirty="0">
                <a:latin typeface="Arial Black" charset="0"/>
                <a:ea typeface="Arial Black" charset="0"/>
                <a:cs typeface="Arial Black" charset="0"/>
              </a:rPr>
              <a:t>Alto Rendimiento Deportivo</a:t>
            </a:r>
          </a:p>
          <a:p>
            <a:r>
              <a:rPr lang="es-ES_tradnl" sz="3800" b="1" dirty="0">
                <a:latin typeface="Arial Black" charset="0"/>
                <a:ea typeface="Arial Black" charset="0"/>
                <a:cs typeface="Arial Black" charset="0"/>
              </a:rPr>
              <a:t>Desafíos de los Deportes de Montaña</a:t>
            </a:r>
          </a:p>
        </p:txBody>
      </p:sp>
      <p:sp>
        <p:nvSpPr>
          <p:cNvPr id="9" name="Marcador de contenido 2"/>
          <p:cNvSpPr txBox="1">
            <a:spLocks/>
          </p:cNvSpPr>
          <p:nvPr/>
        </p:nvSpPr>
        <p:spPr>
          <a:xfrm>
            <a:off x="4419600" y="4872625"/>
            <a:ext cx="6934200" cy="69632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just">
              <a:lnSpc>
                <a:spcPct val="100000"/>
              </a:lnSpc>
            </a:pPr>
            <a:endParaRPr lang="es-ES_tradnl" dirty="0">
              <a:latin typeface="Arial" charset="0"/>
              <a:ea typeface="Arial" charset="0"/>
              <a:cs typeface="Arial" charset="0"/>
            </a:endParaRPr>
          </a:p>
          <a:p>
            <a:pPr algn="just">
              <a:lnSpc>
                <a:spcPct val="100000"/>
              </a:lnSpc>
            </a:pPr>
            <a:endParaRPr lang="es-ES_tradnl" dirty="0">
              <a:latin typeface="Arial" charset="0"/>
              <a:ea typeface="Arial" charset="0"/>
              <a:cs typeface="Arial" charset="0"/>
            </a:endParaRPr>
          </a:p>
          <a:p>
            <a:pPr algn="just">
              <a:lnSpc>
                <a:spcPct val="100000"/>
              </a:lnSpc>
            </a:pPr>
            <a:endParaRPr lang="es-ES_tradnl" dirty="0">
              <a:latin typeface="Arial" charset="0"/>
              <a:ea typeface="Arial" charset="0"/>
              <a:cs typeface="Arial" charset="0"/>
            </a:endParaRPr>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
        <p:nvSpPr>
          <p:cNvPr id="5" name="CuadroTexto 4">
            <a:extLst>
              <a:ext uri="{FF2B5EF4-FFF2-40B4-BE49-F238E27FC236}">
                <a16:creationId xmlns:a16="http://schemas.microsoft.com/office/drawing/2014/main" id="{3C809A15-6E1F-AC0A-B487-AFA2EDC3AABF}"/>
              </a:ext>
            </a:extLst>
          </p:cNvPr>
          <p:cNvSpPr txBox="1"/>
          <p:nvPr/>
        </p:nvSpPr>
        <p:spPr>
          <a:xfrm>
            <a:off x="631084" y="2132972"/>
            <a:ext cx="4878465" cy="4093428"/>
          </a:xfrm>
          <a:prstGeom prst="rect">
            <a:avLst/>
          </a:prstGeom>
          <a:noFill/>
        </p:spPr>
        <p:txBody>
          <a:bodyPr wrap="square">
            <a:spAutoFit/>
          </a:bodyPr>
          <a:lstStyle/>
          <a:p>
            <a:pPr algn="just"/>
            <a:r>
              <a:rPr lang="es-ES" sz="2000" b="1" dirty="0"/>
              <a:t>Consideraciones:</a:t>
            </a:r>
            <a:r>
              <a:rPr lang="es-ES" sz="2000" dirty="0"/>
              <a:t>   </a:t>
            </a:r>
          </a:p>
          <a:p>
            <a:pPr algn="just"/>
            <a:r>
              <a:rPr lang="es-ES" sz="2000" dirty="0"/>
              <a:t>Los deportes de montaña presentan una oportunidad única de vinculación con el medio y desarrollo de actividades de Alto Rendimiento. El inicio de la mayoría de las disciplinas de montañismo requiere una inversión moderada y provee la posibilidad de conectar a las comunidades, estado y sociedad en un proyecto que aporta valores, disciplina y una integración con el medio natural inmejorable.</a:t>
            </a:r>
          </a:p>
          <a:p>
            <a:pPr algn="just"/>
            <a:r>
              <a:rPr lang="es-ES" sz="2000" dirty="0"/>
              <a:t>El desafío es enamorar al gran público </a:t>
            </a:r>
            <a:r>
              <a:rPr lang="es-ES" sz="2000" dirty="0" err="1"/>
              <a:t>Infanto</a:t>
            </a:r>
            <a:r>
              <a:rPr lang="es-ES" sz="2000" dirty="0"/>
              <a:t>/juvenil y su </a:t>
            </a:r>
            <a:r>
              <a:rPr lang="es-ES" sz="2000"/>
              <a:t>entorno familiar</a:t>
            </a:r>
            <a:endParaRPr lang="es-ES" sz="2000" dirty="0"/>
          </a:p>
        </p:txBody>
      </p:sp>
      <p:pic>
        <p:nvPicPr>
          <p:cNvPr id="2" name="Imagen 1">
            <a:extLst>
              <a:ext uri="{FF2B5EF4-FFF2-40B4-BE49-F238E27FC236}">
                <a16:creationId xmlns:a16="http://schemas.microsoft.com/office/drawing/2014/main" id="{CFFB4722-8937-716A-C9A5-62708042E357}"/>
              </a:ext>
            </a:extLst>
          </p:cNvPr>
          <p:cNvPicPr>
            <a:picLocks noChangeAspect="1"/>
          </p:cNvPicPr>
          <p:nvPr/>
        </p:nvPicPr>
        <p:blipFill>
          <a:blip r:embed="rId4"/>
          <a:stretch>
            <a:fillRect/>
          </a:stretch>
        </p:blipFill>
        <p:spPr>
          <a:xfrm>
            <a:off x="6556394" y="2370411"/>
            <a:ext cx="5184339" cy="2920511"/>
          </a:xfrm>
          <a:prstGeom prst="rect">
            <a:avLst/>
          </a:prstGeom>
        </p:spPr>
      </p:pic>
    </p:spTree>
    <p:extLst>
      <p:ext uri="{BB962C8B-B14F-4D97-AF65-F5344CB8AC3E}">
        <p14:creationId xmlns:p14="http://schemas.microsoft.com/office/powerpoint/2010/main" val="22490826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sp>
        <p:nvSpPr>
          <p:cNvPr id="8" name="Título 1"/>
          <p:cNvSpPr txBox="1">
            <a:spLocks/>
          </p:cNvSpPr>
          <p:nvPr/>
        </p:nvSpPr>
        <p:spPr>
          <a:xfrm>
            <a:off x="838200" y="2694886"/>
            <a:ext cx="10515600" cy="10011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_tradnl" sz="8000" b="1" dirty="0">
                <a:latin typeface="Arial Black" charset="0"/>
                <a:ea typeface="Arial Black" charset="0"/>
                <a:cs typeface="Arial Black" charset="0"/>
              </a:rPr>
              <a:t>¡Gracias!</a:t>
            </a: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2305" y="5398199"/>
            <a:ext cx="7772400" cy="1274064"/>
          </a:xfrm>
          <a:prstGeom prst="rect">
            <a:avLst/>
          </a:prstGeom>
        </p:spPr>
      </p:pic>
    </p:spTree>
    <p:extLst>
      <p:ext uri="{BB962C8B-B14F-4D97-AF65-F5344CB8AC3E}">
        <p14:creationId xmlns:p14="http://schemas.microsoft.com/office/powerpoint/2010/main" val="9372287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sp>
        <p:nvSpPr>
          <p:cNvPr id="8" name="Título 1"/>
          <p:cNvSpPr txBox="1">
            <a:spLocks/>
          </p:cNvSpPr>
          <p:nvPr/>
        </p:nvSpPr>
        <p:spPr>
          <a:xfrm>
            <a:off x="838200" y="1149874"/>
            <a:ext cx="10515600" cy="1001140"/>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_tradnl" b="1" dirty="0">
                <a:latin typeface="Arial Black" charset="0"/>
                <a:ea typeface="Arial Black" charset="0"/>
                <a:cs typeface="Arial Black" charset="0"/>
              </a:rPr>
              <a:t>Alto Rendimiento Deportivo  Consideraciones Generales</a:t>
            </a:r>
          </a:p>
        </p:txBody>
      </p:sp>
      <p:sp>
        <p:nvSpPr>
          <p:cNvPr id="9" name="Marcador de contenido 2"/>
          <p:cNvSpPr txBox="1">
            <a:spLocks/>
          </p:cNvSpPr>
          <p:nvPr/>
        </p:nvSpPr>
        <p:spPr>
          <a:xfrm>
            <a:off x="838199" y="2458387"/>
            <a:ext cx="5064890" cy="324973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pPr>
            <a:r>
              <a:rPr lang="es-ES_tradnl" sz="2000" b="1" dirty="0">
                <a:latin typeface="Arial" charset="0"/>
                <a:ea typeface="Arial" charset="0"/>
                <a:cs typeface="Arial" charset="0"/>
              </a:rPr>
              <a:t>¿Qué es el Alto Rendimiento Deportivo?</a:t>
            </a:r>
          </a:p>
          <a:p>
            <a:pPr algn="just">
              <a:lnSpc>
                <a:spcPct val="100000"/>
              </a:lnSpc>
            </a:pPr>
            <a:r>
              <a:rPr lang="es-ES" sz="2000" dirty="0">
                <a:latin typeface="Arial" charset="0"/>
                <a:ea typeface="Arial" charset="0"/>
                <a:cs typeface="Arial" charset="0"/>
              </a:rPr>
              <a:t>El término </a:t>
            </a:r>
            <a:r>
              <a:rPr lang="es-ES" sz="2000" b="1" dirty="0">
                <a:latin typeface="Arial" charset="0"/>
                <a:ea typeface="Arial" charset="0"/>
                <a:cs typeface="Arial" charset="0"/>
              </a:rPr>
              <a:t>Alto Rendimiento Deportivo</a:t>
            </a:r>
            <a:r>
              <a:rPr lang="es-ES" sz="2000" dirty="0">
                <a:latin typeface="Arial" charset="0"/>
                <a:ea typeface="Arial" charset="0"/>
                <a:cs typeface="Arial" charset="0"/>
              </a:rPr>
              <a:t> hace referencia a la optimización de los recursos físicos y técnicos del deportista, por medio de un programa técnico dirigido al de logro nuevas habilidades a través del entrenamiento, enfocado en el Ciclo Olímpico y Mundial de cada disciplina deportiva.</a:t>
            </a:r>
            <a:endParaRPr lang="es-ES_tradnl" sz="2000" dirty="0">
              <a:latin typeface="Arial" charset="0"/>
              <a:ea typeface="Arial" charset="0"/>
              <a:cs typeface="Arial" charset="0"/>
            </a:endParaRPr>
          </a:p>
          <a:p>
            <a:pPr algn="l">
              <a:lnSpc>
                <a:spcPct val="100000"/>
              </a:lnSpc>
            </a:pPr>
            <a:endParaRPr lang="es-ES_tradnl" sz="2000" dirty="0">
              <a:latin typeface="Arial" charset="0"/>
              <a:ea typeface="Arial" charset="0"/>
              <a:cs typeface="Arial" charset="0"/>
            </a:endParaRPr>
          </a:p>
          <a:p>
            <a:pPr algn="l">
              <a:lnSpc>
                <a:spcPct val="100000"/>
              </a:lnSpc>
            </a:pPr>
            <a:endParaRPr lang="es-ES_tradnl" sz="2000" dirty="0">
              <a:latin typeface="Arial" charset="0"/>
              <a:ea typeface="Arial" charset="0"/>
              <a:cs typeface="Arial" charset="0"/>
            </a:endParaRPr>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pic>
        <p:nvPicPr>
          <p:cNvPr id="3" name="Imagen 2" descr="Una persona esquiando en una montaña&#10;&#10;Descripción generada automáticamente">
            <a:extLst>
              <a:ext uri="{FF2B5EF4-FFF2-40B4-BE49-F238E27FC236}">
                <a16:creationId xmlns:a16="http://schemas.microsoft.com/office/drawing/2014/main" id="{D89EEA02-BCAD-18AF-977B-37CBA1980280}"/>
              </a:ext>
            </a:extLst>
          </p:cNvPr>
          <p:cNvPicPr>
            <a:picLocks noChangeAspect="1"/>
          </p:cNvPicPr>
          <p:nvPr/>
        </p:nvPicPr>
        <p:blipFill>
          <a:blip r:embed="rId5"/>
          <a:stretch>
            <a:fillRect/>
          </a:stretch>
        </p:blipFill>
        <p:spPr>
          <a:xfrm>
            <a:off x="6516896" y="2511162"/>
            <a:ext cx="4729212" cy="3144187"/>
          </a:xfrm>
          <a:prstGeom prst="rect">
            <a:avLst/>
          </a:prstGeom>
        </p:spPr>
      </p:pic>
    </p:spTree>
    <p:extLst>
      <p:ext uri="{BB962C8B-B14F-4D97-AF65-F5344CB8AC3E}">
        <p14:creationId xmlns:p14="http://schemas.microsoft.com/office/powerpoint/2010/main" val="50214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sp>
        <p:nvSpPr>
          <p:cNvPr id="8" name="Título 1"/>
          <p:cNvSpPr txBox="1">
            <a:spLocks/>
          </p:cNvSpPr>
          <p:nvPr/>
        </p:nvSpPr>
        <p:spPr>
          <a:xfrm>
            <a:off x="838200" y="1035727"/>
            <a:ext cx="10515600" cy="677206"/>
          </a:xfrm>
          <a:prstGeom prst="rect">
            <a:avLst/>
          </a:prstGeom>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s-ES_tradnl" b="1" dirty="0">
              <a:latin typeface="Arial Black" charset="0"/>
              <a:ea typeface="Arial Black" charset="0"/>
              <a:cs typeface="Arial Black" charset="0"/>
            </a:endParaRPr>
          </a:p>
        </p:txBody>
      </p:sp>
      <p:sp>
        <p:nvSpPr>
          <p:cNvPr id="9" name="Marcador de contenido 2"/>
          <p:cNvSpPr txBox="1">
            <a:spLocks/>
          </p:cNvSpPr>
          <p:nvPr/>
        </p:nvSpPr>
        <p:spPr>
          <a:xfrm>
            <a:off x="838200" y="2458387"/>
            <a:ext cx="10515600" cy="311055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just">
              <a:lnSpc>
                <a:spcPct val="100000"/>
              </a:lnSpc>
            </a:pPr>
            <a:endParaRPr lang="es-ES_tradnl" dirty="0">
              <a:latin typeface="Arial" charset="0"/>
              <a:ea typeface="Arial" charset="0"/>
              <a:cs typeface="Arial" charset="0"/>
            </a:endParaRPr>
          </a:p>
          <a:p>
            <a:pPr algn="just">
              <a:lnSpc>
                <a:spcPct val="100000"/>
              </a:lnSpc>
            </a:pPr>
            <a:endParaRPr lang="es-ES_tradnl" dirty="0">
              <a:latin typeface="Arial" charset="0"/>
              <a:ea typeface="Arial" charset="0"/>
              <a:cs typeface="Arial" charset="0"/>
            </a:endParaRPr>
          </a:p>
          <a:p>
            <a:pPr algn="just">
              <a:lnSpc>
                <a:spcPct val="100000"/>
              </a:lnSpc>
            </a:pPr>
            <a:endParaRPr lang="es-ES_tradnl" dirty="0">
              <a:latin typeface="Arial" charset="0"/>
              <a:ea typeface="Arial" charset="0"/>
              <a:cs typeface="Arial" charset="0"/>
            </a:endParaRPr>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
        <p:nvSpPr>
          <p:cNvPr id="4" name="CuadroTexto 3">
            <a:extLst>
              <a:ext uri="{FF2B5EF4-FFF2-40B4-BE49-F238E27FC236}">
                <a16:creationId xmlns:a16="http://schemas.microsoft.com/office/drawing/2014/main" id="{D768D2A7-857C-8D80-3A73-F3F9146B12E9}"/>
              </a:ext>
            </a:extLst>
          </p:cNvPr>
          <p:cNvSpPr txBox="1"/>
          <p:nvPr/>
        </p:nvSpPr>
        <p:spPr>
          <a:xfrm>
            <a:off x="2048719" y="1133079"/>
            <a:ext cx="8843058" cy="1261884"/>
          </a:xfrm>
          <a:prstGeom prst="rect">
            <a:avLst/>
          </a:prstGeom>
          <a:noFill/>
        </p:spPr>
        <p:txBody>
          <a:bodyPr wrap="square">
            <a:spAutoFit/>
          </a:bodyPr>
          <a:lstStyle/>
          <a:p>
            <a:pPr algn="ctr"/>
            <a:r>
              <a:rPr lang="es-ES_tradnl" sz="3800" b="1" dirty="0">
                <a:latin typeface="Arial Black" charset="0"/>
                <a:ea typeface="Arial Black" charset="0"/>
                <a:cs typeface="Arial Black" charset="0"/>
              </a:rPr>
              <a:t>Alto Rendimiento Deportivo  Consideraciones Generales</a:t>
            </a:r>
          </a:p>
        </p:txBody>
      </p:sp>
      <p:sp>
        <p:nvSpPr>
          <p:cNvPr id="10" name="CuadroTexto 9">
            <a:extLst>
              <a:ext uri="{FF2B5EF4-FFF2-40B4-BE49-F238E27FC236}">
                <a16:creationId xmlns:a16="http://schemas.microsoft.com/office/drawing/2014/main" id="{6D92F996-398F-FB54-E44B-CAB1BF28909E}"/>
              </a:ext>
            </a:extLst>
          </p:cNvPr>
          <p:cNvSpPr txBox="1"/>
          <p:nvPr/>
        </p:nvSpPr>
        <p:spPr>
          <a:xfrm flipH="1">
            <a:off x="4653023" y="2720051"/>
            <a:ext cx="6516546" cy="1938992"/>
          </a:xfrm>
          <a:prstGeom prst="rect">
            <a:avLst/>
          </a:prstGeom>
          <a:noFill/>
        </p:spPr>
        <p:txBody>
          <a:bodyPr wrap="square">
            <a:spAutoFit/>
          </a:bodyPr>
          <a:lstStyle/>
          <a:p>
            <a:pPr algn="l">
              <a:lnSpc>
                <a:spcPct val="100000"/>
              </a:lnSpc>
            </a:pPr>
            <a:r>
              <a:rPr lang="es-ES_tradnl" sz="2000" b="1" dirty="0">
                <a:latin typeface="Arial" charset="0"/>
                <a:ea typeface="Arial" charset="0"/>
                <a:cs typeface="Arial" charset="0"/>
              </a:rPr>
              <a:t>¿Cuál es el Objetivo de un Deportista de Alto Rendimiento?</a:t>
            </a:r>
          </a:p>
          <a:p>
            <a:pPr algn="just">
              <a:lnSpc>
                <a:spcPct val="100000"/>
              </a:lnSpc>
            </a:pPr>
            <a:r>
              <a:rPr lang="es-ES" sz="2000" dirty="0">
                <a:latin typeface="Arial" charset="0"/>
                <a:ea typeface="Arial" charset="0"/>
                <a:cs typeface="Arial" charset="0"/>
              </a:rPr>
              <a:t>Para el docente, “el deportista de alto rendimiento tiene como meta la obtención de logros deportivos del más alto nivel, generalmente siguiendo el ciclo nacional, sudamericano, panamericano, mundial y olímpico. </a:t>
            </a:r>
          </a:p>
        </p:txBody>
      </p:sp>
      <p:pic>
        <p:nvPicPr>
          <p:cNvPr id="11" name="Imagen 10">
            <a:extLst>
              <a:ext uri="{FF2B5EF4-FFF2-40B4-BE49-F238E27FC236}">
                <a16:creationId xmlns:a16="http://schemas.microsoft.com/office/drawing/2014/main" id="{80C7AE5E-D4FB-0B44-5457-B89CAC3C5CC6}"/>
              </a:ext>
            </a:extLst>
          </p:cNvPr>
          <p:cNvPicPr>
            <a:picLocks noChangeAspect="1"/>
          </p:cNvPicPr>
          <p:nvPr/>
        </p:nvPicPr>
        <p:blipFill>
          <a:blip r:embed="rId5"/>
          <a:stretch>
            <a:fillRect/>
          </a:stretch>
        </p:blipFill>
        <p:spPr>
          <a:xfrm>
            <a:off x="870024" y="2387066"/>
            <a:ext cx="2498209" cy="3742884"/>
          </a:xfrm>
          <a:prstGeom prst="rect">
            <a:avLst/>
          </a:prstGeom>
        </p:spPr>
      </p:pic>
    </p:spTree>
    <p:extLst>
      <p:ext uri="{BB962C8B-B14F-4D97-AF65-F5344CB8AC3E}">
        <p14:creationId xmlns:p14="http://schemas.microsoft.com/office/powerpoint/2010/main" val="14286392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sp>
        <p:nvSpPr>
          <p:cNvPr id="8" name="Título 1"/>
          <p:cNvSpPr txBox="1">
            <a:spLocks/>
          </p:cNvSpPr>
          <p:nvPr/>
        </p:nvSpPr>
        <p:spPr>
          <a:xfrm>
            <a:off x="838200" y="1149874"/>
            <a:ext cx="10515600" cy="1001140"/>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_tradnl" b="1" dirty="0">
                <a:latin typeface="Arial Black" charset="0"/>
                <a:ea typeface="Arial Black" charset="0"/>
                <a:cs typeface="Arial Black" charset="0"/>
              </a:rPr>
              <a:t>Alto Rendimiento Deportivo</a:t>
            </a:r>
          </a:p>
          <a:p>
            <a:r>
              <a:rPr lang="es-ES_tradnl" b="1" dirty="0">
                <a:latin typeface="Arial Black" charset="0"/>
                <a:ea typeface="Arial Black" charset="0"/>
                <a:cs typeface="Arial Black" charset="0"/>
              </a:rPr>
              <a:t>Consideraciones Generales</a:t>
            </a:r>
          </a:p>
        </p:txBody>
      </p:sp>
      <p:sp>
        <p:nvSpPr>
          <p:cNvPr id="9" name="Marcador de contenido 2"/>
          <p:cNvSpPr txBox="1">
            <a:spLocks/>
          </p:cNvSpPr>
          <p:nvPr/>
        </p:nvSpPr>
        <p:spPr>
          <a:xfrm>
            <a:off x="838200" y="2458387"/>
            <a:ext cx="10515600" cy="311055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just">
              <a:lnSpc>
                <a:spcPct val="100000"/>
              </a:lnSpc>
            </a:pPr>
            <a:endParaRPr lang="es-ES_tradnl" dirty="0">
              <a:latin typeface="Arial" charset="0"/>
              <a:ea typeface="Arial" charset="0"/>
              <a:cs typeface="Arial" charset="0"/>
            </a:endParaRPr>
          </a:p>
          <a:p>
            <a:pPr algn="just">
              <a:lnSpc>
                <a:spcPct val="100000"/>
              </a:lnSpc>
            </a:pPr>
            <a:endParaRPr lang="es-ES_tradnl" dirty="0">
              <a:latin typeface="Arial" charset="0"/>
              <a:ea typeface="Arial" charset="0"/>
              <a:cs typeface="Arial" charset="0"/>
            </a:endParaRPr>
          </a:p>
          <a:p>
            <a:pPr algn="just">
              <a:lnSpc>
                <a:spcPct val="100000"/>
              </a:lnSpc>
            </a:pPr>
            <a:endParaRPr lang="es-ES_tradnl" dirty="0">
              <a:latin typeface="Arial" charset="0"/>
              <a:ea typeface="Arial" charset="0"/>
              <a:cs typeface="Arial" charset="0"/>
            </a:endParaRPr>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
        <p:nvSpPr>
          <p:cNvPr id="3" name="CuadroTexto 2">
            <a:extLst>
              <a:ext uri="{FF2B5EF4-FFF2-40B4-BE49-F238E27FC236}">
                <a16:creationId xmlns:a16="http://schemas.microsoft.com/office/drawing/2014/main" id="{0AE3D1BD-F372-8E86-3CA7-C89AF220E46C}"/>
              </a:ext>
            </a:extLst>
          </p:cNvPr>
          <p:cNvSpPr txBox="1"/>
          <p:nvPr/>
        </p:nvSpPr>
        <p:spPr>
          <a:xfrm>
            <a:off x="838200" y="2342354"/>
            <a:ext cx="5435278" cy="3572309"/>
          </a:xfrm>
          <a:prstGeom prst="rect">
            <a:avLst/>
          </a:prstGeom>
          <a:noFill/>
        </p:spPr>
        <p:txBody>
          <a:bodyPr wrap="square">
            <a:spAutoFit/>
          </a:bodyPr>
          <a:lstStyle/>
          <a:p>
            <a:r>
              <a:rPr lang="es-ES" sz="2000" b="1" dirty="0"/>
              <a:t>¿Cuál son los elementos de un Programa de Alto Rendimiento?</a:t>
            </a:r>
          </a:p>
          <a:p>
            <a:r>
              <a:rPr lang="es-ES" sz="2000" dirty="0"/>
              <a:t>Un programa de Alto Rendimiento deberá contar, a lo menos, con los siguientes elementos:</a:t>
            </a:r>
          </a:p>
          <a:p>
            <a:r>
              <a:rPr lang="es-ES" sz="2000" dirty="0"/>
              <a:t>1.- Detección Temprana de talento.</a:t>
            </a:r>
          </a:p>
          <a:p>
            <a:r>
              <a:rPr lang="es-ES" sz="2000" dirty="0"/>
              <a:t>2.- Formación Deportiva.</a:t>
            </a:r>
          </a:p>
          <a:p>
            <a:r>
              <a:rPr lang="es-ES" sz="2000" dirty="0"/>
              <a:t>3.- Entrenamiento focalizado y dirigido</a:t>
            </a:r>
          </a:p>
          <a:p>
            <a:r>
              <a:rPr lang="es-ES" sz="2000" dirty="0"/>
              <a:t>4.- Ciclo Competitivo de Intensidad Creciente.</a:t>
            </a:r>
          </a:p>
          <a:p>
            <a:r>
              <a:rPr lang="es-ES" sz="2000" dirty="0"/>
              <a:t>5.- Acompañamiento educativo y emocional</a:t>
            </a:r>
          </a:p>
          <a:p>
            <a:r>
              <a:rPr lang="es-ES" sz="2000" dirty="0"/>
              <a:t>6.- Definición de logros esperados y ventana de tiempo específica. </a:t>
            </a:r>
            <a:endParaRPr lang="es-CL" sz="2000" dirty="0"/>
          </a:p>
        </p:txBody>
      </p:sp>
      <p:pic>
        <p:nvPicPr>
          <p:cNvPr id="4" name="Imagen 3">
            <a:extLst>
              <a:ext uri="{FF2B5EF4-FFF2-40B4-BE49-F238E27FC236}">
                <a16:creationId xmlns:a16="http://schemas.microsoft.com/office/drawing/2014/main" id="{F80B8956-3784-9AA5-C126-289EDF0654D5}"/>
              </a:ext>
            </a:extLst>
          </p:cNvPr>
          <p:cNvPicPr>
            <a:picLocks noChangeAspect="1"/>
          </p:cNvPicPr>
          <p:nvPr/>
        </p:nvPicPr>
        <p:blipFill>
          <a:blip r:embed="rId5"/>
          <a:stretch>
            <a:fillRect/>
          </a:stretch>
        </p:blipFill>
        <p:spPr>
          <a:xfrm>
            <a:off x="6858000" y="2342354"/>
            <a:ext cx="4495800" cy="3038475"/>
          </a:xfrm>
          <a:prstGeom prst="rect">
            <a:avLst/>
          </a:prstGeom>
        </p:spPr>
      </p:pic>
    </p:spTree>
    <p:extLst>
      <p:ext uri="{BB962C8B-B14F-4D97-AF65-F5344CB8AC3E}">
        <p14:creationId xmlns:p14="http://schemas.microsoft.com/office/powerpoint/2010/main" val="1114181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sp>
        <p:nvSpPr>
          <p:cNvPr id="8" name="Título 1"/>
          <p:cNvSpPr txBox="1">
            <a:spLocks/>
          </p:cNvSpPr>
          <p:nvPr/>
        </p:nvSpPr>
        <p:spPr>
          <a:xfrm>
            <a:off x="816279" y="1165869"/>
            <a:ext cx="10515600" cy="85668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_tradnl" sz="3800" b="1" dirty="0">
                <a:latin typeface="Arial Black" charset="0"/>
                <a:ea typeface="Arial Black" charset="0"/>
                <a:cs typeface="Arial Black" charset="0"/>
              </a:rPr>
              <a:t>Alto Rendimiento Deportivo</a:t>
            </a:r>
          </a:p>
          <a:p>
            <a:r>
              <a:rPr lang="es-ES_tradnl" sz="3800" b="1" dirty="0">
                <a:latin typeface="Arial Black" charset="0"/>
                <a:ea typeface="Arial Black" charset="0"/>
                <a:cs typeface="Arial Black" charset="0"/>
              </a:rPr>
              <a:t>Objetivos Generales</a:t>
            </a:r>
          </a:p>
        </p:txBody>
      </p:sp>
      <p:sp>
        <p:nvSpPr>
          <p:cNvPr id="9" name="Marcador de contenido 2"/>
          <p:cNvSpPr txBox="1">
            <a:spLocks/>
          </p:cNvSpPr>
          <p:nvPr/>
        </p:nvSpPr>
        <p:spPr>
          <a:xfrm>
            <a:off x="838200" y="2458387"/>
            <a:ext cx="10515600" cy="311055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just">
              <a:lnSpc>
                <a:spcPct val="100000"/>
              </a:lnSpc>
            </a:pPr>
            <a:endParaRPr lang="es-ES_tradnl" dirty="0">
              <a:latin typeface="Arial" charset="0"/>
              <a:ea typeface="Arial" charset="0"/>
              <a:cs typeface="Arial" charset="0"/>
            </a:endParaRPr>
          </a:p>
          <a:p>
            <a:pPr algn="just">
              <a:lnSpc>
                <a:spcPct val="100000"/>
              </a:lnSpc>
            </a:pPr>
            <a:endParaRPr lang="es-ES_tradnl" dirty="0">
              <a:latin typeface="Arial" charset="0"/>
              <a:ea typeface="Arial" charset="0"/>
              <a:cs typeface="Arial" charset="0"/>
            </a:endParaRPr>
          </a:p>
          <a:p>
            <a:pPr algn="just">
              <a:lnSpc>
                <a:spcPct val="100000"/>
              </a:lnSpc>
            </a:pPr>
            <a:endParaRPr lang="es-ES_tradnl" dirty="0">
              <a:latin typeface="Arial" charset="0"/>
              <a:ea typeface="Arial" charset="0"/>
              <a:cs typeface="Arial" charset="0"/>
            </a:endParaRPr>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
        <p:nvSpPr>
          <p:cNvPr id="4" name="CuadroTexto 3">
            <a:extLst>
              <a:ext uri="{FF2B5EF4-FFF2-40B4-BE49-F238E27FC236}">
                <a16:creationId xmlns:a16="http://schemas.microsoft.com/office/drawing/2014/main" id="{76B68010-214D-F16B-7149-4751FA3C63AC}"/>
              </a:ext>
            </a:extLst>
          </p:cNvPr>
          <p:cNvSpPr txBox="1"/>
          <p:nvPr/>
        </p:nvSpPr>
        <p:spPr>
          <a:xfrm>
            <a:off x="867136" y="2240986"/>
            <a:ext cx="5634353" cy="3785652"/>
          </a:xfrm>
          <a:prstGeom prst="rect">
            <a:avLst/>
          </a:prstGeom>
          <a:noFill/>
        </p:spPr>
        <p:txBody>
          <a:bodyPr wrap="square">
            <a:spAutoFit/>
          </a:bodyPr>
          <a:lstStyle/>
          <a:p>
            <a:r>
              <a:rPr lang="es-ES" sz="2000" b="1" dirty="0"/>
              <a:t>¿Cómo elaborar el Programa de Alto Rendimiento?</a:t>
            </a:r>
          </a:p>
          <a:p>
            <a:r>
              <a:rPr lang="es-ES" sz="2000" dirty="0"/>
              <a:t>En lo específico, deberemos seguir el siguiente programa para dar cuerpo al desarrollo de un programa de Alto Rendimiento:</a:t>
            </a:r>
          </a:p>
          <a:p>
            <a:r>
              <a:rPr lang="es-ES" sz="2000" dirty="0"/>
              <a:t>1.- Identificar necesidades y objetivos</a:t>
            </a:r>
          </a:p>
          <a:p>
            <a:r>
              <a:rPr lang="es-ES" sz="2000" dirty="0"/>
              <a:t>2.- Establecer Objetivo General y Específicos</a:t>
            </a:r>
          </a:p>
          <a:p>
            <a:r>
              <a:rPr lang="es-ES" sz="2000" dirty="0"/>
              <a:t>3.- Definir las acciones a ejecutar</a:t>
            </a:r>
          </a:p>
          <a:p>
            <a:r>
              <a:rPr lang="es-ES" sz="2000" dirty="0"/>
              <a:t>4.- Determinar un presupuesto y recursos disponibles, incluyendo el apoyo estatal</a:t>
            </a:r>
          </a:p>
          <a:p>
            <a:r>
              <a:rPr lang="es-ES" sz="2000" dirty="0"/>
              <a:t>5.- Calendarizar las diferentes acciones específicas</a:t>
            </a:r>
          </a:p>
          <a:p>
            <a:r>
              <a:rPr lang="es-ES" sz="2000" dirty="0"/>
              <a:t>6.- Realizar un seguimiento de la ejecución del plan</a:t>
            </a:r>
          </a:p>
          <a:p>
            <a:r>
              <a:rPr lang="es-ES" sz="2000" dirty="0"/>
              <a:t>7.- Analizar los resultados obtenidos</a:t>
            </a:r>
          </a:p>
        </p:txBody>
      </p:sp>
      <p:pic>
        <p:nvPicPr>
          <p:cNvPr id="11" name="Imagen 10" descr="Imagen que contiene edificio, persona, exterior, parado&#10;&#10;Descripción generada automáticamente">
            <a:extLst>
              <a:ext uri="{FF2B5EF4-FFF2-40B4-BE49-F238E27FC236}">
                <a16:creationId xmlns:a16="http://schemas.microsoft.com/office/drawing/2014/main" id="{57E55301-CA3B-2379-1556-DF2C613E5B62}"/>
              </a:ext>
            </a:extLst>
          </p:cNvPr>
          <p:cNvPicPr>
            <a:picLocks noChangeAspect="1"/>
          </p:cNvPicPr>
          <p:nvPr/>
        </p:nvPicPr>
        <p:blipFill>
          <a:blip r:embed="rId5"/>
          <a:stretch>
            <a:fillRect/>
          </a:stretch>
        </p:blipFill>
        <p:spPr>
          <a:xfrm>
            <a:off x="7066704" y="2205329"/>
            <a:ext cx="4560081" cy="3420061"/>
          </a:xfrm>
          <a:prstGeom prst="rect">
            <a:avLst/>
          </a:prstGeom>
        </p:spPr>
      </p:pic>
    </p:spTree>
    <p:extLst>
      <p:ext uri="{BB962C8B-B14F-4D97-AF65-F5344CB8AC3E}">
        <p14:creationId xmlns:p14="http://schemas.microsoft.com/office/powerpoint/2010/main" val="1827692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sp>
        <p:nvSpPr>
          <p:cNvPr id="8" name="Título 1"/>
          <p:cNvSpPr txBox="1">
            <a:spLocks/>
          </p:cNvSpPr>
          <p:nvPr/>
        </p:nvSpPr>
        <p:spPr>
          <a:xfrm>
            <a:off x="928881" y="1155117"/>
            <a:ext cx="10515600" cy="85668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_tradnl" sz="3800" b="1" dirty="0">
                <a:latin typeface="Arial Black" charset="0"/>
                <a:ea typeface="Arial Black" charset="0"/>
                <a:cs typeface="Arial Black" charset="0"/>
              </a:rPr>
              <a:t>Alto Rendimiento Deportivo</a:t>
            </a:r>
          </a:p>
          <a:p>
            <a:r>
              <a:rPr lang="es-ES_tradnl" sz="3800" b="1" dirty="0">
                <a:latin typeface="Arial Black" charset="0"/>
                <a:ea typeface="Arial Black" charset="0"/>
                <a:cs typeface="Arial Black" charset="0"/>
              </a:rPr>
              <a:t>Objetivos Específicos </a:t>
            </a:r>
          </a:p>
        </p:txBody>
      </p:sp>
      <p:sp>
        <p:nvSpPr>
          <p:cNvPr id="9" name="Marcador de contenido 2"/>
          <p:cNvSpPr txBox="1">
            <a:spLocks/>
          </p:cNvSpPr>
          <p:nvPr/>
        </p:nvSpPr>
        <p:spPr>
          <a:xfrm>
            <a:off x="4419600" y="4872625"/>
            <a:ext cx="6934200" cy="69632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just">
              <a:lnSpc>
                <a:spcPct val="100000"/>
              </a:lnSpc>
            </a:pPr>
            <a:endParaRPr lang="es-ES_tradnl" dirty="0">
              <a:latin typeface="Arial" charset="0"/>
              <a:ea typeface="Arial" charset="0"/>
              <a:cs typeface="Arial" charset="0"/>
            </a:endParaRPr>
          </a:p>
          <a:p>
            <a:pPr algn="just">
              <a:lnSpc>
                <a:spcPct val="100000"/>
              </a:lnSpc>
            </a:pPr>
            <a:endParaRPr lang="es-ES_tradnl" dirty="0">
              <a:latin typeface="Arial" charset="0"/>
              <a:ea typeface="Arial" charset="0"/>
              <a:cs typeface="Arial" charset="0"/>
            </a:endParaRPr>
          </a:p>
          <a:p>
            <a:pPr algn="just">
              <a:lnSpc>
                <a:spcPct val="100000"/>
              </a:lnSpc>
            </a:pPr>
            <a:endParaRPr lang="es-ES_tradnl" dirty="0">
              <a:latin typeface="Arial" charset="0"/>
              <a:ea typeface="Arial" charset="0"/>
              <a:cs typeface="Arial" charset="0"/>
            </a:endParaRPr>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
        <p:nvSpPr>
          <p:cNvPr id="5" name="CuadroTexto 4">
            <a:extLst>
              <a:ext uri="{FF2B5EF4-FFF2-40B4-BE49-F238E27FC236}">
                <a16:creationId xmlns:a16="http://schemas.microsoft.com/office/drawing/2014/main" id="{3C809A15-6E1F-AC0A-B487-AFA2EDC3AABF}"/>
              </a:ext>
            </a:extLst>
          </p:cNvPr>
          <p:cNvSpPr txBox="1"/>
          <p:nvPr/>
        </p:nvSpPr>
        <p:spPr>
          <a:xfrm>
            <a:off x="6991108" y="2219483"/>
            <a:ext cx="4119477" cy="3170099"/>
          </a:xfrm>
          <a:prstGeom prst="rect">
            <a:avLst/>
          </a:prstGeom>
          <a:noFill/>
        </p:spPr>
        <p:txBody>
          <a:bodyPr wrap="square">
            <a:spAutoFit/>
          </a:bodyPr>
          <a:lstStyle/>
          <a:p>
            <a:pPr algn="just"/>
            <a:r>
              <a:rPr lang="fr-FR" sz="2000" b="1" dirty="0" err="1"/>
              <a:t>Objetivos</a:t>
            </a:r>
            <a:r>
              <a:rPr lang="fr-FR" sz="2000" b="1" dirty="0"/>
              <a:t> </a:t>
            </a:r>
            <a:r>
              <a:rPr lang="fr-FR" sz="2000" b="1" dirty="0" err="1"/>
              <a:t>Específicos</a:t>
            </a:r>
            <a:r>
              <a:rPr lang="fr-FR" sz="2000" b="1" dirty="0"/>
              <a:t> de un Plan de alto </a:t>
            </a:r>
            <a:r>
              <a:rPr lang="fr-FR" sz="2000" b="1" dirty="0" err="1"/>
              <a:t>Rendimiento</a:t>
            </a:r>
            <a:r>
              <a:rPr lang="es-ES" sz="2000" dirty="0"/>
              <a:t>: </a:t>
            </a:r>
          </a:p>
          <a:p>
            <a:pPr algn="just"/>
            <a:r>
              <a:rPr lang="es-ES" sz="2000" dirty="0"/>
              <a:t>Los Objetivos específicos del Plan de Alto Rendimiento deberán estar alineados con el Plan Estratégico de Desarrollo de cada Federación y deberán contar con un plan de acción detallado y que aborde todas las incidencias que se puedan presentar en la ejecución del mismo</a:t>
            </a:r>
            <a:endParaRPr lang="es-CL" dirty="0"/>
          </a:p>
        </p:txBody>
      </p:sp>
      <p:pic>
        <p:nvPicPr>
          <p:cNvPr id="2" name="Imagen 1">
            <a:extLst>
              <a:ext uri="{FF2B5EF4-FFF2-40B4-BE49-F238E27FC236}">
                <a16:creationId xmlns:a16="http://schemas.microsoft.com/office/drawing/2014/main" id="{67172EFF-7B8E-73E1-00C9-4562224E8141}"/>
              </a:ext>
            </a:extLst>
          </p:cNvPr>
          <p:cNvPicPr>
            <a:picLocks noChangeAspect="1"/>
          </p:cNvPicPr>
          <p:nvPr/>
        </p:nvPicPr>
        <p:blipFill>
          <a:blip r:embed="rId5"/>
          <a:stretch>
            <a:fillRect/>
          </a:stretch>
        </p:blipFill>
        <p:spPr>
          <a:xfrm>
            <a:off x="928881" y="2129102"/>
            <a:ext cx="4789014" cy="3597082"/>
          </a:xfrm>
          <a:prstGeom prst="rect">
            <a:avLst/>
          </a:prstGeom>
        </p:spPr>
      </p:pic>
    </p:spTree>
    <p:extLst>
      <p:ext uri="{BB962C8B-B14F-4D97-AF65-F5344CB8AC3E}">
        <p14:creationId xmlns:p14="http://schemas.microsoft.com/office/powerpoint/2010/main" val="4262002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sp>
        <p:nvSpPr>
          <p:cNvPr id="8" name="Título 1"/>
          <p:cNvSpPr txBox="1">
            <a:spLocks/>
          </p:cNvSpPr>
          <p:nvPr/>
        </p:nvSpPr>
        <p:spPr>
          <a:xfrm>
            <a:off x="838200" y="1148821"/>
            <a:ext cx="10515600" cy="85668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_tradnl" sz="3800" b="1" dirty="0">
                <a:latin typeface="Arial Black" charset="0"/>
                <a:ea typeface="Arial Black" charset="0"/>
                <a:cs typeface="Arial Black" charset="0"/>
              </a:rPr>
              <a:t>Alto Rendimiento Deportivo</a:t>
            </a:r>
          </a:p>
          <a:p>
            <a:r>
              <a:rPr lang="es-ES_tradnl" sz="3800" b="1" dirty="0">
                <a:latin typeface="Arial Black" charset="0"/>
                <a:ea typeface="Arial Black" charset="0"/>
                <a:cs typeface="Arial Black" charset="0"/>
              </a:rPr>
              <a:t>Difusión de Objetivos</a:t>
            </a:r>
          </a:p>
        </p:txBody>
      </p:sp>
      <p:sp>
        <p:nvSpPr>
          <p:cNvPr id="9" name="Marcador de contenido 2"/>
          <p:cNvSpPr txBox="1">
            <a:spLocks/>
          </p:cNvSpPr>
          <p:nvPr/>
        </p:nvSpPr>
        <p:spPr>
          <a:xfrm>
            <a:off x="4419600" y="4872625"/>
            <a:ext cx="6934200" cy="69632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just">
              <a:lnSpc>
                <a:spcPct val="100000"/>
              </a:lnSpc>
            </a:pPr>
            <a:endParaRPr lang="es-ES_tradnl" dirty="0">
              <a:latin typeface="Arial" charset="0"/>
              <a:ea typeface="Arial" charset="0"/>
              <a:cs typeface="Arial" charset="0"/>
            </a:endParaRPr>
          </a:p>
          <a:p>
            <a:pPr algn="just">
              <a:lnSpc>
                <a:spcPct val="100000"/>
              </a:lnSpc>
            </a:pPr>
            <a:endParaRPr lang="es-ES_tradnl" dirty="0">
              <a:latin typeface="Arial" charset="0"/>
              <a:ea typeface="Arial" charset="0"/>
              <a:cs typeface="Arial" charset="0"/>
            </a:endParaRPr>
          </a:p>
          <a:p>
            <a:pPr algn="just">
              <a:lnSpc>
                <a:spcPct val="100000"/>
              </a:lnSpc>
            </a:pPr>
            <a:endParaRPr lang="es-ES_tradnl" dirty="0">
              <a:latin typeface="Arial" charset="0"/>
              <a:ea typeface="Arial" charset="0"/>
              <a:cs typeface="Arial" charset="0"/>
            </a:endParaRPr>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
        <p:nvSpPr>
          <p:cNvPr id="5" name="CuadroTexto 4">
            <a:extLst>
              <a:ext uri="{FF2B5EF4-FFF2-40B4-BE49-F238E27FC236}">
                <a16:creationId xmlns:a16="http://schemas.microsoft.com/office/drawing/2014/main" id="{3C809A15-6E1F-AC0A-B487-AFA2EDC3AABF}"/>
              </a:ext>
            </a:extLst>
          </p:cNvPr>
          <p:cNvSpPr txBox="1"/>
          <p:nvPr/>
        </p:nvSpPr>
        <p:spPr>
          <a:xfrm>
            <a:off x="5278056" y="2206890"/>
            <a:ext cx="6180881" cy="2523768"/>
          </a:xfrm>
          <a:prstGeom prst="rect">
            <a:avLst/>
          </a:prstGeom>
          <a:noFill/>
        </p:spPr>
        <p:txBody>
          <a:bodyPr wrap="square">
            <a:spAutoFit/>
          </a:bodyPr>
          <a:lstStyle/>
          <a:p>
            <a:pPr algn="just"/>
            <a:r>
              <a:rPr lang="es-ES" sz="2000" b="1" dirty="0"/>
              <a:t>Metas y Objetivos comunes a todos los Involucrados</a:t>
            </a:r>
            <a:r>
              <a:rPr lang="es-ES" sz="2000" dirty="0"/>
              <a:t>: </a:t>
            </a:r>
          </a:p>
          <a:p>
            <a:pPr algn="just"/>
            <a:r>
              <a:rPr lang="es-ES" sz="2000" dirty="0"/>
              <a:t>Lograr que el proyecto deportivo sea parte de cada uno de los involucrados será esencial para el éxito del proyecto. Nadie debe sentirse ajeno al proceso y debe estar comprometido con cada una de las etapas definidas inicialmente, así como con las medidas y mejoras necesarias.</a:t>
            </a:r>
          </a:p>
          <a:p>
            <a:pPr algn="just"/>
            <a:endParaRPr lang="es-CL" dirty="0"/>
          </a:p>
        </p:txBody>
      </p:sp>
      <p:pic>
        <p:nvPicPr>
          <p:cNvPr id="10" name="Imagen 9">
            <a:extLst>
              <a:ext uri="{FF2B5EF4-FFF2-40B4-BE49-F238E27FC236}">
                <a16:creationId xmlns:a16="http://schemas.microsoft.com/office/drawing/2014/main" id="{1EF5A709-4203-A383-AADF-FC689090FB3A}"/>
              </a:ext>
            </a:extLst>
          </p:cNvPr>
          <p:cNvPicPr>
            <a:picLocks noChangeAspect="1"/>
          </p:cNvPicPr>
          <p:nvPr/>
        </p:nvPicPr>
        <p:blipFill>
          <a:blip r:embed="rId5"/>
          <a:stretch>
            <a:fillRect/>
          </a:stretch>
        </p:blipFill>
        <p:spPr>
          <a:xfrm>
            <a:off x="1321211" y="2005503"/>
            <a:ext cx="3297087" cy="4293082"/>
          </a:xfrm>
          <a:prstGeom prst="rect">
            <a:avLst/>
          </a:prstGeom>
        </p:spPr>
      </p:pic>
    </p:spTree>
    <p:extLst>
      <p:ext uri="{BB962C8B-B14F-4D97-AF65-F5344CB8AC3E}">
        <p14:creationId xmlns:p14="http://schemas.microsoft.com/office/powerpoint/2010/main" val="17123350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sp>
        <p:nvSpPr>
          <p:cNvPr id="8" name="Título 1"/>
          <p:cNvSpPr txBox="1">
            <a:spLocks/>
          </p:cNvSpPr>
          <p:nvPr/>
        </p:nvSpPr>
        <p:spPr>
          <a:xfrm>
            <a:off x="838200" y="1157695"/>
            <a:ext cx="10515600" cy="85668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_tradnl" sz="3800" b="1" dirty="0">
                <a:latin typeface="Arial Black" charset="0"/>
                <a:ea typeface="Arial Black" charset="0"/>
                <a:cs typeface="Arial Black" charset="0"/>
              </a:rPr>
              <a:t>Alto Rendimiento Deportivo</a:t>
            </a:r>
          </a:p>
          <a:p>
            <a:r>
              <a:rPr lang="es-ES_tradnl" sz="3800" b="1" dirty="0">
                <a:latin typeface="Arial Black" charset="0"/>
                <a:ea typeface="Arial Black" charset="0"/>
                <a:cs typeface="Arial Black" charset="0"/>
              </a:rPr>
              <a:t>Integración con el Estado</a:t>
            </a:r>
          </a:p>
        </p:txBody>
      </p:sp>
      <p:sp>
        <p:nvSpPr>
          <p:cNvPr id="9" name="Marcador de contenido 2"/>
          <p:cNvSpPr txBox="1">
            <a:spLocks/>
          </p:cNvSpPr>
          <p:nvPr/>
        </p:nvSpPr>
        <p:spPr>
          <a:xfrm>
            <a:off x="4419600" y="4872625"/>
            <a:ext cx="6934200" cy="69632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just">
              <a:lnSpc>
                <a:spcPct val="100000"/>
              </a:lnSpc>
            </a:pPr>
            <a:endParaRPr lang="es-ES_tradnl" dirty="0">
              <a:latin typeface="Arial" charset="0"/>
              <a:ea typeface="Arial" charset="0"/>
              <a:cs typeface="Arial" charset="0"/>
            </a:endParaRPr>
          </a:p>
          <a:p>
            <a:pPr algn="just">
              <a:lnSpc>
                <a:spcPct val="100000"/>
              </a:lnSpc>
            </a:pPr>
            <a:endParaRPr lang="es-ES_tradnl" dirty="0">
              <a:latin typeface="Arial" charset="0"/>
              <a:ea typeface="Arial" charset="0"/>
              <a:cs typeface="Arial" charset="0"/>
            </a:endParaRPr>
          </a:p>
          <a:p>
            <a:pPr algn="just">
              <a:lnSpc>
                <a:spcPct val="100000"/>
              </a:lnSpc>
            </a:pPr>
            <a:endParaRPr lang="es-ES_tradnl" dirty="0">
              <a:latin typeface="Arial" charset="0"/>
              <a:ea typeface="Arial" charset="0"/>
              <a:cs typeface="Arial" charset="0"/>
            </a:endParaRPr>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
        <p:nvSpPr>
          <p:cNvPr id="5" name="CuadroTexto 4">
            <a:extLst>
              <a:ext uri="{FF2B5EF4-FFF2-40B4-BE49-F238E27FC236}">
                <a16:creationId xmlns:a16="http://schemas.microsoft.com/office/drawing/2014/main" id="{3C809A15-6E1F-AC0A-B487-AFA2EDC3AABF}"/>
              </a:ext>
            </a:extLst>
          </p:cNvPr>
          <p:cNvSpPr txBox="1"/>
          <p:nvPr/>
        </p:nvSpPr>
        <p:spPr>
          <a:xfrm>
            <a:off x="838201" y="2128161"/>
            <a:ext cx="3907420" cy="3477875"/>
          </a:xfrm>
          <a:prstGeom prst="rect">
            <a:avLst/>
          </a:prstGeom>
          <a:noFill/>
        </p:spPr>
        <p:txBody>
          <a:bodyPr wrap="square">
            <a:spAutoFit/>
          </a:bodyPr>
          <a:lstStyle/>
          <a:p>
            <a:pPr algn="just"/>
            <a:r>
              <a:rPr lang="es-ES" sz="2000" b="1" dirty="0"/>
              <a:t>Integración del Proyecto de Alto Rendimiento y el Proceso del Estado</a:t>
            </a:r>
            <a:r>
              <a:rPr lang="es-ES" sz="2000" dirty="0"/>
              <a:t>:  Cada Gobierno tendrá un proceso de apoyo a sus deportistas, el que deberá ser integrado dentro del plan de trabajo diseñado para el Plan de Alto Rendimiento. Este proceso estatal entregará los apoyos financieros y de recursos que se requieran para la concreción de los objetivos planteados.</a:t>
            </a:r>
            <a:endParaRPr lang="es-CL" sz="2000" dirty="0"/>
          </a:p>
        </p:txBody>
      </p:sp>
      <p:sp>
        <p:nvSpPr>
          <p:cNvPr id="4" name="CuadroTexto 3">
            <a:extLst>
              <a:ext uri="{FF2B5EF4-FFF2-40B4-BE49-F238E27FC236}">
                <a16:creationId xmlns:a16="http://schemas.microsoft.com/office/drawing/2014/main" id="{D3A81065-405C-0809-B771-79A99B68DBF2}"/>
              </a:ext>
            </a:extLst>
          </p:cNvPr>
          <p:cNvSpPr txBox="1"/>
          <p:nvPr/>
        </p:nvSpPr>
        <p:spPr>
          <a:xfrm>
            <a:off x="6707529" y="5318070"/>
            <a:ext cx="3732836" cy="369332"/>
          </a:xfrm>
          <a:prstGeom prst="rect">
            <a:avLst/>
          </a:prstGeom>
          <a:noFill/>
        </p:spPr>
        <p:txBody>
          <a:bodyPr wrap="square">
            <a:spAutoFit/>
          </a:bodyPr>
          <a:lstStyle/>
          <a:p>
            <a:r>
              <a:rPr lang="es-CL"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https://vimeo.com/576910334</a:t>
            </a:r>
            <a:endParaRPr lang="es-CL" dirty="0"/>
          </a:p>
        </p:txBody>
      </p:sp>
      <p:pic>
        <p:nvPicPr>
          <p:cNvPr id="11" name="Imagen 10">
            <a:extLst>
              <a:ext uri="{FF2B5EF4-FFF2-40B4-BE49-F238E27FC236}">
                <a16:creationId xmlns:a16="http://schemas.microsoft.com/office/drawing/2014/main" id="{A88151AB-31FD-3895-370C-0BAC32DA26A0}"/>
              </a:ext>
            </a:extLst>
          </p:cNvPr>
          <p:cNvPicPr>
            <a:picLocks noChangeAspect="1"/>
          </p:cNvPicPr>
          <p:nvPr/>
        </p:nvPicPr>
        <p:blipFill>
          <a:blip r:embed="rId6"/>
          <a:stretch>
            <a:fillRect/>
          </a:stretch>
        </p:blipFill>
        <p:spPr>
          <a:xfrm>
            <a:off x="5864551" y="2346118"/>
            <a:ext cx="4924937" cy="2691559"/>
          </a:xfrm>
          <a:prstGeom prst="rect">
            <a:avLst/>
          </a:prstGeom>
        </p:spPr>
      </p:pic>
    </p:spTree>
    <p:extLst>
      <p:ext uri="{BB962C8B-B14F-4D97-AF65-F5344CB8AC3E}">
        <p14:creationId xmlns:p14="http://schemas.microsoft.com/office/powerpoint/2010/main" val="75346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sp>
        <p:nvSpPr>
          <p:cNvPr id="8" name="Título 1"/>
          <p:cNvSpPr txBox="1">
            <a:spLocks/>
          </p:cNvSpPr>
          <p:nvPr/>
        </p:nvSpPr>
        <p:spPr>
          <a:xfrm>
            <a:off x="838200" y="1220714"/>
            <a:ext cx="10515600" cy="85668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_tradnl" sz="3800" b="1" dirty="0">
                <a:latin typeface="Arial Black" charset="0"/>
                <a:ea typeface="Arial Black" charset="0"/>
                <a:cs typeface="Arial Black" charset="0"/>
              </a:rPr>
              <a:t>Alto Rendimiento Deportivo</a:t>
            </a:r>
          </a:p>
          <a:p>
            <a:r>
              <a:rPr lang="es-ES_tradnl" sz="3800" b="1" dirty="0">
                <a:latin typeface="Arial Black" charset="0"/>
                <a:ea typeface="Arial Black" charset="0"/>
                <a:cs typeface="Arial Black" charset="0"/>
              </a:rPr>
              <a:t>Integración Público/Privada</a:t>
            </a:r>
          </a:p>
        </p:txBody>
      </p:sp>
      <p:sp>
        <p:nvSpPr>
          <p:cNvPr id="9" name="Marcador de contenido 2"/>
          <p:cNvSpPr txBox="1">
            <a:spLocks/>
          </p:cNvSpPr>
          <p:nvPr/>
        </p:nvSpPr>
        <p:spPr>
          <a:xfrm>
            <a:off x="4419600" y="4872625"/>
            <a:ext cx="6934200" cy="69632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just">
              <a:lnSpc>
                <a:spcPct val="100000"/>
              </a:lnSpc>
            </a:pPr>
            <a:endParaRPr lang="es-ES_tradnl" dirty="0">
              <a:latin typeface="Arial" charset="0"/>
              <a:ea typeface="Arial" charset="0"/>
              <a:cs typeface="Arial" charset="0"/>
            </a:endParaRPr>
          </a:p>
          <a:p>
            <a:pPr algn="just">
              <a:lnSpc>
                <a:spcPct val="100000"/>
              </a:lnSpc>
            </a:pPr>
            <a:endParaRPr lang="es-ES_tradnl" dirty="0">
              <a:latin typeface="Arial" charset="0"/>
              <a:ea typeface="Arial" charset="0"/>
              <a:cs typeface="Arial" charset="0"/>
            </a:endParaRPr>
          </a:p>
          <a:p>
            <a:pPr algn="just">
              <a:lnSpc>
                <a:spcPct val="100000"/>
              </a:lnSpc>
            </a:pPr>
            <a:endParaRPr lang="es-ES_tradnl" dirty="0">
              <a:latin typeface="Arial" charset="0"/>
              <a:ea typeface="Arial" charset="0"/>
              <a:cs typeface="Arial" charset="0"/>
            </a:endParaRPr>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
        <p:nvSpPr>
          <p:cNvPr id="5" name="CuadroTexto 4">
            <a:extLst>
              <a:ext uri="{FF2B5EF4-FFF2-40B4-BE49-F238E27FC236}">
                <a16:creationId xmlns:a16="http://schemas.microsoft.com/office/drawing/2014/main" id="{3C809A15-6E1F-AC0A-B487-AFA2EDC3AABF}"/>
              </a:ext>
            </a:extLst>
          </p:cNvPr>
          <p:cNvSpPr txBox="1"/>
          <p:nvPr/>
        </p:nvSpPr>
        <p:spPr>
          <a:xfrm>
            <a:off x="631084" y="2132972"/>
            <a:ext cx="4531225" cy="3785652"/>
          </a:xfrm>
          <a:prstGeom prst="rect">
            <a:avLst/>
          </a:prstGeom>
          <a:noFill/>
        </p:spPr>
        <p:txBody>
          <a:bodyPr wrap="square">
            <a:spAutoFit/>
          </a:bodyPr>
          <a:lstStyle/>
          <a:p>
            <a:pPr algn="just"/>
            <a:r>
              <a:rPr lang="es-ES" sz="2000" b="1" dirty="0"/>
              <a:t>Integración Público Privada en el Proyecto de Alto Rendimiento Deportivo:</a:t>
            </a:r>
            <a:r>
              <a:rPr lang="es-ES" sz="2000" dirty="0"/>
              <a:t>   </a:t>
            </a:r>
          </a:p>
          <a:p>
            <a:pPr algn="just"/>
            <a:r>
              <a:rPr lang="es-ES" sz="2000" dirty="0"/>
              <a:t>Es un hecho que los recursos estatales son escasos y que se deberá contar con aportes adicionales que aseguren la continuidad del proyecto deportivo. Estos recursos deberán ser obtenidos mediante el trabajo coordinado con empresas privadas, las que obtendrán presencia mediática o concordancia de valores en la práctica del deporte y “rentabilidad” según métricas definidas con anterioridad</a:t>
            </a:r>
          </a:p>
        </p:txBody>
      </p:sp>
      <p:pic>
        <p:nvPicPr>
          <p:cNvPr id="3" name="Imagen 2">
            <a:extLst>
              <a:ext uri="{FF2B5EF4-FFF2-40B4-BE49-F238E27FC236}">
                <a16:creationId xmlns:a16="http://schemas.microsoft.com/office/drawing/2014/main" id="{6C66468C-D670-41D7-34A9-06B52409537A}"/>
              </a:ext>
            </a:extLst>
          </p:cNvPr>
          <p:cNvPicPr>
            <a:picLocks noChangeAspect="1"/>
          </p:cNvPicPr>
          <p:nvPr/>
        </p:nvPicPr>
        <p:blipFill>
          <a:blip r:embed="rId4"/>
          <a:stretch>
            <a:fillRect/>
          </a:stretch>
        </p:blipFill>
        <p:spPr>
          <a:xfrm>
            <a:off x="5820441" y="2442259"/>
            <a:ext cx="5726154" cy="3195028"/>
          </a:xfrm>
          <a:prstGeom prst="rect">
            <a:avLst/>
          </a:prstGeom>
        </p:spPr>
      </p:pic>
    </p:spTree>
    <p:extLst>
      <p:ext uri="{BB962C8B-B14F-4D97-AF65-F5344CB8AC3E}">
        <p14:creationId xmlns:p14="http://schemas.microsoft.com/office/powerpoint/2010/main" val="407398383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398</TotalTime>
  <Words>976</Words>
  <Application>Microsoft Office PowerPoint</Application>
  <PresentationFormat>Panorámica</PresentationFormat>
  <Paragraphs>87</Paragraphs>
  <Slides>13</Slides>
  <Notes>8</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13</vt:i4>
      </vt:variant>
    </vt:vector>
  </HeadingPairs>
  <TitlesOfParts>
    <vt:vector size="18" baseType="lpstr">
      <vt:lpstr>Arial</vt:lpstr>
      <vt:lpstr>Arial Black</vt:lpstr>
      <vt:lpstr>Calibri</vt:lpstr>
      <vt:lpstr>Calibri Light</vt:lpstr>
      <vt:lpstr>Tema de Office</vt:lpstr>
      <vt:lpstr>Desafíos de los Deportes de Montaña y su desarrollo en el Alto Rendimiento.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Título Ponencia</dc:title>
  <dc:creator>Usuario de Microsoft Office</dc:creator>
  <cp:lastModifiedBy>Willy Montenegro Garcia</cp:lastModifiedBy>
  <cp:revision>6</cp:revision>
  <dcterms:created xsi:type="dcterms:W3CDTF">2023-08-10T17:23:55Z</dcterms:created>
  <dcterms:modified xsi:type="dcterms:W3CDTF">2023-10-13T14:38:50Z</dcterms:modified>
</cp:coreProperties>
</file>