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1" r:id="rId4"/>
    <p:sldId id="260" r:id="rId5"/>
    <p:sldId id="262" r:id="rId6"/>
    <p:sldId id="263" r:id="rId7"/>
    <p:sldId id="264" r:id="rId8"/>
    <p:sldId id="265" r:id="rId9"/>
    <p:sldId id="266" r:id="rId10"/>
    <p:sldId id="259" r:id="rId1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C75C3-427E-400E-BFF0-0E1F132386B4}" v="190" dt="2023-10-01T19:52:06.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1"/>
    <p:restoredTop sz="92172"/>
  </p:normalViewPr>
  <p:slideViewPr>
    <p:cSldViewPr snapToGrid="0" snapToObjects="1">
      <p:cViewPr varScale="1">
        <p:scale>
          <a:sx n="55" d="100"/>
          <a:sy n="55" d="100"/>
        </p:scale>
        <p:origin x="10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y Montenegro Garcia" userId="d2ddbed3ae82be1a" providerId="LiveId" clId="{AC7C75C3-427E-400E-BFF0-0E1F132386B4}"/>
    <pc:docChg chg="undo custSel addSld modSld sldOrd">
      <pc:chgData name="Willy Montenegro Garcia" userId="d2ddbed3ae82be1a" providerId="LiveId" clId="{AC7C75C3-427E-400E-BFF0-0E1F132386B4}" dt="2023-10-11T22:27:24.634" v="8582" actId="20577"/>
      <pc:docMkLst>
        <pc:docMk/>
      </pc:docMkLst>
      <pc:sldChg chg="modSp mod modNotesTx">
        <pc:chgData name="Willy Montenegro Garcia" userId="d2ddbed3ae82be1a" providerId="LiveId" clId="{AC7C75C3-427E-400E-BFF0-0E1F132386B4}" dt="2023-10-11T22:27:24.634" v="8582" actId="20577"/>
        <pc:sldMkLst>
          <pc:docMk/>
          <pc:sldMk cId="80981861" sldId="256"/>
        </pc:sldMkLst>
        <pc:spChg chg="mod">
          <ac:chgData name="Willy Montenegro Garcia" userId="d2ddbed3ae82be1a" providerId="LiveId" clId="{AC7C75C3-427E-400E-BFF0-0E1F132386B4}" dt="2023-10-11T22:26:45.128" v="8558" actId="14100"/>
          <ac:spMkLst>
            <pc:docMk/>
            <pc:sldMk cId="80981861" sldId="256"/>
            <ac:spMk id="2" creationId="{00000000-0000-0000-0000-000000000000}"/>
          </ac:spMkLst>
        </pc:spChg>
        <pc:spChg chg="mod">
          <ac:chgData name="Willy Montenegro Garcia" userId="d2ddbed3ae82be1a" providerId="LiveId" clId="{AC7C75C3-427E-400E-BFF0-0E1F132386B4}" dt="2023-10-11T22:27:24.634" v="8582" actId="20577"/>
          <ac:spMkLst>
            <pc:docMk/>
            <pc:sldMk cId="80981861" sldId="256"/>
            <ac:spMk id="3" creationId="{00000000-0000-0000-0000-000000000000}"/>
          </ac:spMkLst>
        </pc:spChg>
      </pc:sldChg>
      <pc:sldChg chg="modSp mod modNotesTx">
        <pc:chgData name="Willy Montenegro Garcia" userId="d2ddbed3ae82be1a" providerId="LiveId" clId="{AC7C75C3-427E-400E-BFF0-0E1F132386B4}" dt="2023-10-11T01:30:03.188" v="8520" actId="20577"/>
        <pc:sldMkLst>
          <pc:docMk/>
          <pc:sldMk cId="50214882" sldId="257"/>
        </pc:sldMkLst>
        <pc:spChg chg="mod">
          <ac:chgData name="Willy Montenegro Garcia" userId="d2ddbed3ae82be1a" providerId="LiveId" clId="{AC7C75C3-427E-400E-BFF0-0E1F132386B4}" dt="2023-10-01T17:21:53.653" v="457" actId="27636"/>
          <ac:spMkLst>
            <pc:docMk/>
            <pc:sldMk cId="50214882" sldId="257"/>
            <ac:spMk id="8" creationId="{00000000-0000-0000-0000-000000000000}"/>
          </ac:spMkLst>
        </pc:spChg>
        <pc:spChg chg="mod">
          <ac:chgData name="Willy Montenegro Garcia" userId="d2ddbed3ae82be1a" providerId="LiveId" clId="{AC7C75C3-427E-400E-BFF0-0E1F132386B4}" dt="2023-10-01T17:54:35.444" v="1598" actId="113"/>
          <ac:spMkLst>
            <pc:docMk/>
            <pc:sldMk cId="50214882" sldId="257"/>
            <ac:spMk id="9" creationId="{00000000-0000-0000-0000-000000000000}"/>
          </ac:spMkLst>
        </pc:spChg>
      </pc:sldChg>
      <pc:sldChg chg="modSp mod">
        <pc:chgData name="Willy Montenegro Garcia" userId="d2ddbed3ae82be1a" providerId="LiveId" clId="{AC7C75C3-427E-400E-BFF0-0E1F132386B4}" dt="2023-10-01T20:30:03.296" v="8371" actId="1076"/>
        <pc:sldMkLst>
          <pc:docMk/>
          <pc:sldMk cId="937228762" sldId="259"/>
        </pc:sldMkLst>
        <pc:spChg chg="mod">
          <ac:chgData name="Willy Montenegro Garcia" userId="d2ddbed3ae82be1a" providerId="LiveId" clId="{AC7C75C3-427E-400E-BFF0-0E1F132386B4}" dt="2023-10-01T20:30:03.296" v="8371" actId="1076"/>
          <ac:spMkLst>
            <pc:docMk/>
            <pc:sldMk cId="937228762" sldId="259"/>
            <ac:spMk id="8" creationId="{00000000-0000-0000-0000-000000000000}"/>
          </ac:spMkLst>
        </pc:spChg>
      </pc:sldChg>
      <pc:sldChg chg="addSp delSp modSp mod modNotesTx">
        <pc:chgData name="Willy Montenegro Garcia" userId="d2ddbed3ae82be1a" providerId="LiveId" clId="{AC7C75C3-427E-400E-BFF0-0E1F132386B4}" dt="2023-10-01T20:11:06.868" v="6422" actId="20577"/>
        <pc:sldMkLst>
          <pc:docMk/>
          <pc:sldMk cId="1114181195" sldId="260"/>
        </pc:sldMkLst>
        <pc:spChg chg="add del">
          <ac:chgData name="Willy Montenegro Garcia" userId="d2ddbed3ae82be1a" providerId="LiveId" clId="{AC7C75C3-427E-400E-BFF0-0E1F132386B4}" dt="2023-10-01T17:39:48.629" v="1065" actId="22"/>
          <ac:spMkLst>
            <pc:docMk/>
            <pc:sldMk cId="1114181195" sldId="260"/>
            <ac:spMk id="3" creationId="{79AFE9E5-41AE-1F47-C688-68CF630AA699}"/>
          </ac:spMkLst>
        </pc:spChg>
        <pc:spChg chg="add del">
          <ac:chgData name="Willy Montenegro Garcia" userId="d2ddbed3ae82be1a" providerId="LiveId" clId="{AC7C75C3-427E-400E-BFF0-0E1F132386B4}" dt="2023-10-01T17:39:57.779" v="1068" actId="22"/>
          <ac:spMkLst>
            <pc:docMk/>
            <pc:sldMk cId="1114181195" sldId="260"/>
            <ac:spMk id="5" creationId="{0FA38AAE-366A-2BB3-134F-BC14857AEEBC}"/>
          </ac:spMkLst>
        </pc:spChg>
        <pc:spChg chg="mod">
          <ac:chgData name="Willy Montenegro Garcia" userId="d2ddbed3ae82be1a" providerId="LiveId" clId="{AC7C75C3-427E-400E-BFF0-0E1F132386B4}" dt="2023-10-01T17:40:15.488" v="1074" actId="6549"/>
          <ac:spMkLst>
            <pc:docMk/>
            <pc:sldMk cId="1114181195" sldId="260"/>
            <ac:spMk id="8" creationId="{00000000-0000-0000-0000-000000000000}"/>
          </ac:spMkLst>
        </pc:spChg>
        <pc:spChg chg="mod">
          <ac:chgData name="Willy Montenegro Garcia" userId="d2ddbed3ae82be1a" providerId="LiveId" clId="{AC7C75C3-427E-400E-BFF0-0E1F132386B4}" dt="2023-10-01T17:44:32.350" v="1204" actId="27636"/>
          <ac:spMkLst>
            <pc:docMk/>
            <pc:sldMk cId="1114181195" sldId="260"/>
            <ac:spMk id="9" creationId="{00000000-0000-0000-0000-000000000000}"/>
          </ac:spMkLst>
        </pc:spChg>
        <pc:spChg chg="add mod">
          <ac:chgData name="Willy Montenegro Garcia" userId="d2ddbed3ae82be1a" providerId="LiveId" clId="{AC7C75C3-427E-400E-BFF0-0E1F132386B4}" dt="2023-10-01T17:51:01.518" v="1549"/>
          <ac:spMkLst>
            <pc:docMk/>
            <pc:sldMk cId="1114181195" sldId="260"/>
            <ac:spMk id="12" creationId="{1E5A82FA-ABD6-98A2-9E15-0C2CF0088327}"/>
          </ac:spMkLst>
        </pc:spChg>
        <pc:graphicFrameChg chg="add mod modGraphic">
          <ac:chgData name="Willy Montenegro Garcia" userId="d2ddbed3ae82be1a" providerId="LiveId" clId="{AC7C75C3-427E-400E-BFF0-0E1F132386B4}" dt="2023-10-01T17:54:58.078" v="1616" actId="20577"/>
          <ac:graphicFrameMkLst>
            <pc:docMk/>
            <pc:sldMk cId="1114181195" sldId="260"/>
            <ac:graphicFrameMk id="10" creationId="{6F697EA2-4E5C-F54B-FB9E-9F4FDE9BBD78}"/>
          </ac:graphicFrameMkLst>
        </pc:graphicFrameChg>
        <pc:picChg chg="add">
          <ac:chgData name="Willy Montenegro Garcia" userId="d2ddbed3ae82be1a" providerId="LiveId" clId="{AC7C75C3-427E-400E-BFF0-0E1F132386B4}" dt="2023-10-01T17:51:21.428" v="1550"/>
          <ac:picMkLst>
            <pc:docMk/>
            <pc:sldMk cId="1114181195" sldId="260"/>
            <ac:picMk id="13" creationId="{999BD344-6B7E-4282-CB0A-5916B7D52DAA}"/>
          </ac:picMkLst>
        </pc:picChg>
        <pc:picChg chg="add mod">
          <ac:chgData name="Willy Montenegro Garcia" userId="d2ddbed3ae82be1a" providerId="LiveId" clId="{AC7C75C3-427E-400E-BFF0-0E1F132386B4}" dt="2023-10-01T17:52:49.510" v="1566" actId="1076"/>
          <ac:picMkLst>
            <pc:docMk/>
            <pc:sldMk cId="1114181195" sldId="260"/>
            <ac:picMk id="14" creationId="{3B54F6DA-4985-C46F-49C5-B303A259C31C}"/>
          </ac:picMkLst>
        </pc:picChg>
        <pc:picChg chg="add mod">
          <ac:chgData name="Willy Montenegro Garcia" userId="d2ddbed3ae82be1a" providerId="LiveId" clId="{AC7C75C3-427E-400E-BFF0-0E1F132386B4}" dt="2023-10-01T17:52:32.309" v="1562" actId="1076"/>
          <ac:picMkLst>
            <pc:docMk/>
            <pc:sldMk cId="1114181195" sldId="260"/>
            <ac:picMk id="15" creationId="{1C2466AD-F07B-52B6-AB7D-09AC68EF8893}"/>
          </ac:picMkLst>
        </pc:picChg>
        <pc:picChg chg="add mod">
          <ac:chgData name="Willy Montenegro Garcia" userId="d2ddbed3ae82be1a" providerId="LiveId" clId="{AC7C75C3-427E-400E-BFF0-0E1F132386B4}" dt="2023-10-01T17:52:47.931" v="1565" actId="1076"/>
          <ac:picMkLst>
            <pc:docMk/>
            <pc:sldMk cId="1114181195" sldId="260"/>
            <ac:picMk id="16" creationId="{43497199-0320-E3D7-6209-C00829355117}"/>
          </ac:picMkLst>
        </pc:picChg>
        <pc:picChg chg="add mod">
          <ac:chgData name="Willy Montenegro Garcia" userId="d2ddbed3ae82be1a" providerId="LiveId" clId="{AC7C75C3-427E-400E-BFF0-0E1F132386B4}" dt="2023-10-01T17:52:30.334" v="1561" actId="1076"/>
          <ac:picMkLst>
            <pc:docMk/>
            <pc:sldMk cId="1114181195" sldId="260"/>
            <ac:picMk id="17" creationId="{E00B0A35-E506-D1E5-172C-C1A687C76D70}"/>
          </ac:picMkLst>
        </pc:picChg>
        <pc:picChg chg="add mod">
          <ac:chgData name="Willy Montenegro Garcia" userId="d2ddbed3ae82be1a" providerId="LiveId" clId="{AC7C75C3-427E-400E-BFF0-0E1F132386B4}" dt="2023-10-01T17:52:46.528" v="1564" actId="1076"/>
          <ac:picMkLst>
            <pc:docMk/>
            <pc:sldMk cId="1114181195" sldId="260"/>
            <ac:picMk id="18" creationId="{990DBEF3-904D-3A8D-C259-869B193FFE30}"/>
          </ac:picMkLst>
        </pc:picChg>
      </pc:sldChg>
      <pc:sldChg chg="addSp delSp modSp add mod ord modNotesTx">
        <pc:chgData name="Willy Montenegro Garcia" userId="d2ddbed3ae82be1a" providerId="LiveId" clId="{AC7C75C3-427E-400E-BFF0-0E1F132386B4}" dt="2023-10-01T20:09:19.142" v="6043" actId="20577"/>
        <pc:sldMkLst>
          <pc:docMk/>
          <pc:sldMk cId="1428639248" sldId="261"/>
        </pc:sldMkLst>
        <pc:spChg chg="mod">
          <ac:chgData name="Willy Montenegro Garcia" userId="d2ddbed3ae82be1a" providerId="LiveId" clId="{AC7C75C3-427E-400E-BFF0-0E1F132386B4}" dt="2023-10-01T17:46:52.843" v="1222" actId="1076"/>
          <ac:spMkLst>
            <pc:docMk/>
            <pc:sldMk cId="1428639248" sldId="261"/>
            <ac:spMk id="8" creationId="{00000000-0000-0000-0000-000000000000}"/>
          </ac:spMkLst>
        </pc:spChg>
        <pc:spChg chg="del">
          <ac:chgData name="Willy Montenegro Garcia" userId="d2ddbed3ae82be1a" providerId="LiveId" clId="{AC7C75C3-427E-400E-BFF0-0E1F132386B4}" dt="2023-10-01T17:47:01.485" v="1224" actId="478"/>
          <ac:spMkLst>
            <pc:docMk/>
            <pc:sldMk cId="1428639248" sldId="261"/>
            <ac:spMk id="12" creationId="{1E5A82FA-ABD6-98A2-9E15-0C2CF0088327}"/>
          </ac:spMkLst>
        </pc:spChg>
        <pc:graphicFrameChg chg="del mod">
          <ac:chgData name="Willy Montenegro Garcia" userId="d2ddbed3ae82be1a" providerId="LiveId" clId="{AC7C75C3-427E-400E-BFF0-0E1F132386B4}" dt="2023-10-01T17:46:28.988" v="1215" actId="478"/>
          <ac:graphicFrameMkLst>
            <pc:docMk/>
            <pc:sldMk cId="1428639248" sldId="261"/>
            <ac:graphicFrameMk id="10" creationId="{6F697EA2-4E5C-F54B-FB9E-9F4FDE9BBD78}"/>
          </ac:graphicFrameMkLst>
        </pc:graphicFrameChg>
        <pc:picChg chg="add mod">
          <ac:chgData name="Willy Montenegro Garcia" userId="d2ddbed3ae82be1a" providerId="LiveId" clId="{AC7C75C3-427E-400E-BFF0-0E1F132386B4}" dt="2023-10-01T17:47:11.678" v="1225" actId="14100"/>
          <ac:picMkLst>
            <pc:docMk/>
            <pc:sldMk cId="1428639248" sldId="261"/>
            <ac:picMk id="2" creationId="{D814D2C6-6B16-F785-D505-ACAA9592175A}"/>
          </ac:picMkLst>
        </pc:picChg>
      </pc:sldChg>
      <pc:sldChg chg="addSp delSp modSp add mod modNotesTx">
        <pc:chgData name="Willy Montenegro Garcia" userId="d2ddbed3ae82be1a" providerId="LiveId" clId="{AC7C75C3-427E-400E-BFF0-0E1F132386B4}" dt="2023-10-01T20:20:25.104" v="6993" actId="20577"/>
        <pc:sldMkLst>
          <pc:docMk/>
          <pc:sldMk cId="1827692329" sldId="262"/>
        </pc:sldMkLst>
        <pc:spChg chg="mod">
          <ac:chgData name="Willy Montenegro Garcia" userId="d2ddbed3ae82be1a" providerId="LiveId" clId="{AC7C75C3-427E-400E-BFF0-0E1F132386B4}" dt="2023-10-01T18:23:41.727" v="1739" actId="20577"/>
          <ac:spMkLst>
            <pc:docMk/>
            <pc:sldMk cId="1827692329" sldId="262"/>
            <ac:spMk id="8" creationId="{00000000-0000-0000-0000-000000000000}"/>
          </ac:spMkLst>
        </pc:spChg>
        <pc:spChg chg="del mod">
          <ac:chgData name="Willy Montenegro Garcia" userId="d2ddbed3ae82be1a" providerId="LiveId" clId="{AC7C75C3-427E-400E-BFF0-0E1F132386B4}" dt="2023-10-01T17:57:57.265" v="1721" actId="478"/>
          <ac:spMkLst>
            <pc:docMk/>
            <pc:sldMk cId="1827692329" sldId="262"/>
            <ac:spMk id="12" creationId="{1E5A82FA-ABD6-98A2-9E15-0C2CF0088327}"/>
          </ac:spMkLst>
        </pc:spChg>
        <pc:graphicFrameChg chg="del">
          <ac:chgData name="Willy Montenegro Garcia" userId="d2ddbed3ae82be1a" providerId="LiveId" clId="{AC7C75C3-427E-400E-BFF0-0E1F132386B4}" dt="2023-10-01T17:57:38.368" v="1711" actId="478"/>
          <ac:graphicFrameMkLst>
            <pc:docMk/>
            <pc:sldMk cId="1827692329" sldId="262"/>
            <ac:graphicFrameMk id="10" creationId="{6F697EA2-4E5C-F54B-FB9E-9F4FDE9BBD78}"/>
          </ac:graphicFrameMkLst>
        </pc:graphicFrameChg>
        <pc:picChg chg="add mod">
          <ac:chgData name="Willy Montenegro Garcia" userId="d2ddbed3ae82be1a" providerId="LiveId" clId="{AC7C75C3-427E-400E-BFF0-0E1F132386B4}" dt="2023-10-01T17:58:10.728" v="1724" actId="1076"/>
          <ac:picMkLst>
            <pc:docMk/>
            <pc:sldMk cId="1827692329" sldId="262"/>
            <ac:picMk id="2" creationId="{57B321DB-988C-0377-59AB-3426181371D0}"/>
          </ac:picMkLst>
        </pc:picChg>
        <pc:picChg chg="del mod">
          <ac:chgData name="Willy Montenegro Garcia" userId="d2ddbed3ae82be1a" providerId="LiveId" clId="{AC7C75C3-427E-400E-BFF0-0E1F132386B4}" dt="2023-10-01T17:57:47.058" v="1714" actId="478"/>
          <ac:picMkLst>
            <pc:docMk/>
            <pc:sldMk cId="1827692329" sldId="262"/>
            <ac:picMk id="13" creationId="{999BD344-6B7E-4282-CB0A-5916B7D52DAA}"/>
          </ac:picMkLst>
        </pc:picChg>
        <pc:picChg chg="del">
          <ac:chgData name="Willy Montenegro Garcia" userId="d2ddbed3ae82be1a" providerId="LiveId" clId="{AC7C75C3-427E-400E-BFF0-0E1F132386B4}" dt="2023-10-01T17:57:43.519" v="1712" actId="478"/>
          <ac:picMkLst>
            <pc:docMk/>
            <pc:sldMk cId="1827692329" sldId="262"/>
            <ac:picMk id="14" creationId="{3B54F6DA-4985-C46F-49C5-B303A259C31C}"/>
          </ac:picMkLst>
        </pc:picChg>
        <pc:picChg chg="del mod">
          <ac:chgData name="Willy Montenegro Garcia" userId="d2ddbed3ae82be1a" providerId="LiveId" clId="{AC7C75C3-427E-400E-BFF0-0E1F132386B4}" dt="2023-10-01T17:57:50.916" v="1717" actId="478"/>
          <ac:picMkLst>
            <pc:docMk/>
            <pc:sldMk cId="1827692329" sldId="262"/>
            <ac:picMk id="15" creationId="{1C2466AD-F07B-52B6-AB7D-09AC68EF8893}"/>
          </ac:picMkLst>
        </pc:picChg>
        <pc:picChg chg="del">
          <ac:chgData name="Willy Montenegro Garcia" userId="d2ddbed3ae82be1a" providerId="LiveId" clId="{AC7C75C3-427E-400E-BFF0-0E1F132386B4}" dt="2023-10-01T17:57:49.198" v="1715" actId="478"/>
          <ac:picMkLst>
            <pc:docMk/>
            <pc:sldMk cId="1827692329" sldId="262"/>
            <ac:picMk id="16" creationId="{43497199-0320-E3D7-6209-C00829355117}"/>
          </ac:picMkLst>
        </pc:picChg>
        <pc:picChg chg="del">
          <ac:chgData name="Willy Montenegro Garcia" userId="d2ddbed3ae82be1a" providerId="LiveId" clId="{AC7C75C3-427E-400E-BFF0-0E1F132386B4}" dt="2023-10-01T17:57:52.332" v="1718" actId="478"/>
          <ac:picMkLst>
            <pc:docMk/>
            <pc:sldMk cId="1827692329" sldId="262"/>
            <ac:picMk id="17" creationId="{E00B0A35-E506-D1E5-172C-C1A687C76D70}"/>
          </ac:picMkLst>
        </pc:picChg>
        <pc:picChg chg="del">
          <ac:chgData name="Willy Montenegro Garcia" userId="d2ddbed3ae82be1a" providerId="LiveId" clId="{AC7C75C3-427E-400E-BFF0-0E1F132386B4}" dt="2023-10-01T17:57:53.374" v="1719" actId="478"/>
          <ac:picMkLst>
            <pc:docMk/>
            <pc:sldMk cId="1827692329" sldId="262"/>
            <ac:picMk id="18" creationId="{990DBEF3-904D-3A8D-C259-869B193FFE30}"/>
          </ac:picMkLst>
        </pc:picChg>
      </pc:sldChg>
      <pc:sldChg chg="addSp delSp modSp add mod modNotesTx">
        <pc:chgData name="Willy Montenegro Garcia" userId="d2ddbed3ae82be1a" providerId="LiveId" clId="{AC7C75C3-427E-400E-BFF0-0E1F132386B4}" dt="2023-10-01T20:23:36.235" v="7626" actId="20577"/>
        <pc:sldMkLst>
          <pc:docMk/>
          <pc:sldMk cId="4262002244" sldId="263"/>
        </pc:sldMkLst>
        <pc:spChg chg="add mod">
          <ac:chgData name="Willy Montenegro Garcia" userId="d2ddbed3ae82be1a" providerId="LiveId" clId="{AC7C75C3-427E-400E-BFF0-0E1F132386B4}" dt="2023-10-01T19:10:19.593" v="4024" actId="20577"/>
          <ac:spMkLst>
            <pc:docMk/>
            <pc:sldMk cId="4262002244" sldId="263"/>
            <ac:spMk id="5" creationId="{3C809A15-6E1F-AC0A-B487-AFA2EDC3AABF}"/>
          </ac:spMkLst>
        </pc:spChg>
        <pc:spChg chg="mod">
          <ac:chgData name="Willy Montenegro Garcia" userId="d2ddbed3ae82be1a" providerId="LiveId" clId="{AC7C75C3-427E-400E-BFF0-0E1F132386B4}" dt="2023-10-01T18:34:07.299" v="2023" actId="6549"/>
          <ac:spMkLst>
            <pc:docMk/>
            <pc:sldMk cId="4262002244" sldId="263"/>
            <ac:spMk id="8" creationId="{00000000-0000-0000-0000-000000000000}"/>
          </ac:spMkLst>
        </pc:spChg>
        <pc:spChg chg="mod">
          <ac:chgData name="Willy Montenegro Garcia" userId="d2ddbed3ae82be1a" providerId="LiveId" clId="{AC7C75C3-427E-400E-BFF0-0E1F132386B4}" dt="2023-10-01T18:26:19.328" v="1742" actId="14100"/>
          <ac:spMkLst>
            <pc:docMk/>
            <pc:sldMk cId="4262002244" sldId="263"/>
            <ac:spMk id="9" creationId="{00000000-0000-0000-0000-000000000000}"/>
          </ac:spMkLst>
        </pc:spChg>
        <pc:spChg chg="add mod">
          <ac:chgData name="Willy Montenegro Garcia" userId="d2ddbed3ae82be1a" providerId="LiveId" clId="{AC7C75C3-427E-400E-BFF0-0E1F132386B4}" dt="2023-10-01T19:10:58.682" v="4048" actId="20577"/>
          <ac:spMkLst>
            <pc:docMk/>
            <pc:sldMk cId="4262002244" sldId="263"/>
            <ac:spMk id="12" creationId="{D8DFF08A-2069-A230-C3EA-D83DC3235650}"/>
          </ac:spMkLst>
        </pc:spChg>
        <pc:picChg chg="del">
          <ac:chgData name="Willy Montenegro Garcia" userId="d2ddbed3ae82be1a" providerId="LiveId" clId="{AC7C75C3-427E-400E-BFF0-0E1F132386B4}" dt="2023-10-01T18:25:45.908" v="1741" actId="478"/>
          <ac:picMkLst>
            <pc:docMk/>
            <pc:sldMk cId="4262002244" sldId="263"/>
            <ac:picMk id="2" creationId="{57B321DB-988C-0377-59AB-3426181371D0}"/>
          </ac:picMkLst>
        </pc:picChg>
        <pc:picChg chg="add mod">
          <ac:chgData name="Willy Montenegro Garcia" userId="d2ddbed3ae82be1a" providerId="LiveId" clId="{AC7C75C3-427E-400E-BFF0-0E1F132386B4}" dt="2023-10-01T18:38:28.797" v="2087" actId="14100"/>
          <ac:picMkLst>
            <pc:docMk/>
            <pc:sldMk cId="4262002244" sldId="263"/>
            <ac:picMk id="3" creationId="{4AFB6501-C824-29C0-9947-34FE7F7813E4}"/>
          </ac:picMkLst>
        </pc:picChg>
        <pc:picChg chg="add mod">
          <ac:chgData name="Willy Montenegro Garcia" userId="d2ddbed3ae82be1a" providerId="LiveId" clId="{AC7C75C3-427E-400E-BFF0-0E1F132386B4}" dt="2023-10-01T18:38:22.034" v="2086" actId="1076"/>
          <ac:picMkLst>
            <pc:docMk/>
            <pc:sldMk cId="4262002244" sldId="263"/>
            <ac:picMk id="10" creationId="{029C0E36-CA27-0E3A-9ABA-83B96094A0D4}"/>
          </ac:picMkLst>
        </pc:picChg>
      </pc:sldChg>
      <pc:sldChg chg="addSp delSp modSp add mod modNotesTx">
        <pc:chgData name="Willy Montenegro Garcia" userId="d2ddbed3ae82be1a" providerId="LiveId" clId="{AC7C75C3-427E-400E-BFF0-0E1F132386B4}" dt="2023-10-01T20:25:47.904" v="7708" actId="20577"/>
        <pc:sldMkLst>
          <pc:docMk/>
          <pc:sldMk cId="1712335084" sldId="264"/>
        </pc:sldMkLst>
        <pc:spChg chg="mod">
          <ac:chgData name="Willy Montenegro Garcia" userId="d2ddbed3ae82be1a" providerId="LiveId" clId="{AC7C75C3-427E-400E-BFF0-0E1F132386B4}" dt="2023-10-01T19:11:37.982" v="4068" actId="20577"/>
          <ac:spMkLst>
            <pc:docMk/>
            <pc:sldMk cId="1712335084" sldId="264"/>
            <ac:spMk id="5" creationId="{3C809A15-6E1F-AC0A-B487-AFA2EDC3AABF}"/>
          </ac:spMkLst>
        </pc:spChg>
        <pc:spChg chg="mod">
          <ac:chgData name="Willy Montenegro Garcia" userId="d2ddbed3ae82be1a" providerId="LiveId" clId="{AC7C75C3-427E-400E-BFF0-0E1F132386B4}" dt="2023-10-01T19:12:25.928" v="4095" actId="20577"/>
          <ac:spMkLst>
            <pc:docMk/>
            <pc:sldMk cId="1712335084" sldId="264"/>
            <ac:spMk id="12" creationId="{D8DFF08A-2069-A230-C3EA-D83DC3235650}"/>
          </ac:spMkLst>
        </pc:spChg>
        <pc:picChg chg="add mod">
          <ac:chgData name="Willy Montenegro Garcia" userId="d2ddbed3ae82be1a" providerId="LiveId" clId="{AC7C75C3-427E-400E-BFF0-0E1F132386B4}" dt="2023-10-01T18:50:14.857" v="2942" actId="1076"/>
          <ac:picMkLst>
            <pc:docMk/>
            <pc:sldMk cId="1712335084" sldId="264"/>
            <ac:picMk id="2" creationId="{9A426F9E-020B-A348-7A83-6CFF902F31C8}"/>
          </ac:picMkLst>
        </pc:picChg>
        <pc:picChg chg="del">
          <ac:chgData name="Willy Montenegro Garcia" userId="d2ddbed3ae82be1a" providerId="LiveId" clId="{AC7C75C3-427E-400E-BFF0-0E1F132386B4}" dt="2023-10-01T18:49:21.399" v="2929" actId="478"/>
          <ac:picMkLst>
            <pc:docMk/>
            <pc:sldMk cId="1712335084" sldId="264"/>
            <ac:picMk id="3" creationId="{4AFB6501-C824-29C0-9947-34FE7F7813E4}"/>
          </ac:picMkLst>
        </pc:picChg>
        <pc:picChg chg="add mod">
          <ac:chgData name="Willy Montenegro Garcia" userId="d2ddbed3ae82be1a" providerId="LiveId" clId="{AC7C75C3-427E-400E-BFF0-0E1F132386B4}" dt="2023-10-01T19:01:05.198" v="3596" actId="1076"/>
          <ac:picMkLst>
            <pc:docMk/>
            <pc:sldMk cId="1712335084" sldId="264"/>
            <ac:picMk id="4" creationId="{039BCBC1-B4AC-6D24-83A3-01C11AEE8895}"/>
          </ac:picMkLst>
        </pc:picChg>
        <pc:picChg chg="del mod">
          <ac:chgData name="Willy Montenegro Garcia" userId="d2ddbed3ae82be1a" providerId="LiveId" clId="{AC7C75C3-427E-400E-BFF0-0E1F132386B4}" dt="2023-10-01T19:00:16.221" v="3592" actId="478"/>
          <ac:picMkLst>
            <pc:docMk/>
            <pc:sldMk cId="1712335084" sldId="264"/>
            <ac:picMk id="10" creationId="{029C0E36-CA27-0E3A-9ABA-83B96094A0D4}"/>
          </ac:picMkLst>
        </pc:picChg>
      </pc:sldChg>
      <pc:sldChg chg="addSp delSp modSp add mod modNotesTx">
        <pc:chgData name="Willy Montenegro Garcia" userId="d2ddbed3ae82be1a" providerId="LiveId" clId="{AC7C75C3-427E-400E-BFF0-0E1F132386B4}" dt="2023-10-01T20:28:19.071" v="8209" actId="313"/>
        <pc:sldMkLst>
          <pc:docMk/>
          <pc:sldMk cId="75346440" sldId="265"/>
        </pc:sldMkLst>
        <pc:spChg chg="mod">
          <ac:chgData name="Willy Montenegro Garcia" userId="d2ddbed3ae82be1a" providerId="LiveId" clId="{AC7C75C3-427E-400E-BFF0-0E1F132386B4}" dt="2023-10-01T19:18:36.456" v="4662" actId="20577"/>
          <ac:spMkLst>
            <pc:docMk/>
            <pc:sldMk cId="75346440" sldId="265"/>
            <ac:spMk id="5" creationId="{3C809A15-6E1F-AC0A-B487-AFA2EDC3AABF}"/>
          </ac:spMkLst>
        </pc:spChg>
        <pc:spChg chg="mod">
          <ac:chgData name="Willy Montenegro Garcia" userId="d2ddbed3ae82be1a" providerId="LiveId" clId="{AC7C75C3-427E-400E-BFF0-0E1F132386B4}" dt="2023-10-01T19:15:48.656" v="4475" actId="1076"/>
          <ac:spMkLst>
            <pc:docMk/>
            <pc:sldMk cId="75346440" sldId="265"/>
            <ac:spMk id="12" creationId="{D8DFF08A-2069-A230-C3EA-D83DC3235650}"/>
          </ac:spMkLst>
        </pc:spChg>
        <pc:picChg chg="del">
          <ac:chgData name="Willy Montenegro Garcia" userId="d2ddbed3ae82be1a" providerId="LiveId" clId="{AC7C75C3-427E-400E-BFF0-0E1F132386B4}" dt="2023-10-01T19:12:37.039" v="4096" actId="478"/>
          <ac:picMkLst>
            <pc:docMk/>
            <pc:sldMk cId="75346440" sldId="265"/>
            <ac:picMk id="2" creationId="{9A426F9E-020B-A348-7A83-6CFF902F31C8}"/>
          </ac:picMkLst>
        </pc:picChg>
        <pc:picChg chg="add mod">
          <ac:chgData name="Willy Montenegro Garcia" userId="d2ddbed3ae82be1a" providerId="LiveId" clId="{AC7C75C3-427E-400E-BFF0-0E1F132386B4}" dt="2023-10-01T19:14:36.100" v="4110" actId="1076"/>
          <ac:picMkLst>
            <pc:docMk/>
            <pc:sldMk cId="75346440" sldId="265"/>
            <ac:picMk id="3" creationId="{7CD90267-D77C-29CE-4E61-B0A37B2CFF63}"/>
          </ac:picMkLst>
        </pc:picChg>
        <pc:picChg chg="del">
          <ac:chgData name="Willy Montenegro Garcia" userId="d2ddbed3ae82be1a" providerId="LiveId" clId="{AC7C75C3-427E-400E-BFF0-0E1F132386B4}" dt="2023-10-01T19:13:24.150" v="4102" actId="478"/>
          <ac:picMkLst>
            <pc:docMk/>
            <pc:sldMk cId="75346440" sldId="265"/>
            <ac:picMk id="4" creationId="{039BCBC1-B4AC-6D24-83A3-01C11AEE8895}"/>
          </ac:picMkLst>
        </pc:picChg>
        <pc:picChg chg="add mod">
          <ac:chgData name="Willy Montenegro Garcia" userId="d2ddbed3ae82be1a" providerId="LiveId" clId="{AC7C75C3-427E-400E-BFF0-0E1F132386B4}" dt="2023-10-01T19:14:33.266" v="4109" actId="1076"/>
          <ac:picMkLst>
            <pc:docMk/>
            <pc:sldMk cId="75346440" sldId="265"/>
            <ac:picMk id="10" creationId="{F05B00D6-1F04-36A3-4CED-A80E69691AB1}"/>
          </ac:picMkLst>
        </pc:picChg>
      </pc:sldChg>
      <pc:sldChg chg="addSp delSp modSp add mod">
        <pc:chgData name="Willy Montenegro Garcia" userId="d2ddbed3ae82be1a" providerId="LiveId" clId="{AC7C75C3-427E-400E-BFF0-0E1F132386B4}" dt="2023-10-01T20:29:48.382" v="8370" actId="255"/>
        <pc:sldMkLst>
          <pc:docMk/>
          <pc:sldMk cId="4073983836" sldId="266"/>
        </pc:sldMkLst>
        <pc:spChg chg="mod">
          <ac:chgData name="Willy Montenegro Garcia" userId="d2ddbed3ae82be1a" providerId="LiveId" clId="{AC7C75C3-427E-400E-BFF0-0E1F132386B4}" dt="2023-10-01T20:29:48.382" v="8370" actId="255"/>
          <ac:spMkLst>
            <pc:docMk/>
            <pc:sldMk cId="4073983836" sldId="266"/>
            <ac:spMk id="5" creationId="{3C809A15-6E1F-AC0A-B487-AFA2EDC3AABF}"/>
          </ac:spMkLst>
        </pc:spChg>
        <pc:spChg chg="del">
          <ac:chgData name="Willy Montenegro Garcia" userId="d2ddbed3ae82be1a" providerId="LiveId" clId="{AC7C75C3-427E-400E-BFF0-0E1F132386B4}" dt="2023-10-01T19:36:46.651" v="4845" actId="478"/>
          <ac:spMkLst>
            <pc:docMk/>
            <pc:sldMk cId="4073983836" sldId="266"/>
            <ac:spMk id="12" creationId="{D8DFF08A-2069-A230-C3EA-D83DC3235650}"/>
          </ac:spMkLst>
        </pc:spChg>
        <pc:picChg chg="add mod">
          <ac:chgData name="Willy Montenegro Garcia" userId="d2ddbed3ae82be1a" providerId="LiveId" clId="{AC7C75C3-427E-400E-BFF0-0E1F132386B4}" dt="2023-10-01T19:52:11.884" v="5394" actId="1076"/>
          <ac:picMkLst>
            <pc:docMk/>
            <pc:sldMk cId="4073983836" sldId="266"/>
            <ac:picMk id="2" creationId="{931D8628-898C-C89F-F7BB-B8F59A0E70F2}"/>
          </ac:picMkLst>
        </pc:picChg>
        <pc:picChg chg="del">
          <ac:chgData name="Willy Montenegro Garcia" userId="d2ddbed3ae82be1a" providerId="LiveId" clId="{AC7C75C3-427E-400E-BFF0-0E1F132386B4}" dt="2023-10-01T19:36:37.092" v="4843" actId="478"/>
          <ac:picMkLst>
            <pc:docMk/>
            <pc:sldMk cId="4073983836" sldId="266"/>
            <ac:picMk id="3" creationId="{7CD90267-D77C-29CE-4E61-B0A37B2CFF63}"/>
          </ac:picMkLst>
        </pc:picChg>
        <pc:picChg chg="add mod">
          <ac:chgData name="Willy Montenegro Garcia" userId="d2ddbed3ae82be1a" providerId="LiveId" clId="{AC7C75C3-427E-400E-BFF0-0E1F132386B4}" dt="2023-10-01T19:52:15.827" v="5395" actId="1076"/>
          <ac:picMkLst>
            <pc:docMk/>
            <pc:sldMk cId="4073983836" sldId="266"/>
            <ac:picMk id="4" creationId="{F3FFC8C9-7641-0F32-FB62-A5E7C87F88DC}"/>
          </ac:picMkLst>
        </pc:picChg>
        <pc:picChg chg="del">
          <ac:chgData name="Willy Montenegro Garcia" userId="d2ddbed3ae82be1a" providerId="LiveId" clId="{AC7C75C3-427E-400E-BFF0-0E1F132386B4}" dt="2023-10-01T19:36:31.570" v="4842" actId="478"/>
          <ac:picMkLst>
            <pc:docMk/>
            <pc:sldMk cId="4073983836" sldId="266"/>
            <ac:picMk id="10" creationId="{F05B00D6-1F04-36A3-4CED-A80E69691AB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27741-6932-485D-97EE-768BE5483F97}" type="doc">
      <dgm:prSet loTypeId="urn:microsoft.com/office/officeart/2005/8/layout/pyramid1" loCatId="pyramid" qsTypeId="urn:microsoft.com/office/officeart/2005/8/quickstyle/simple1" qsCatId="simple" csTypeId="urn:microsoft.com/office/officeart/2005/8/colors/colorful5" csCatId="colorful" phldr="1"/>
      <dgm:spPr/>
    </dgm:pt>
    <dgm:pt modelId="{E03DDCE0-E35C-4BD5-B58E-F3C864D28A6D}">
      <dgm:prSet phldrT="[Texto]" custT="1"/>
      <dgm:spPr/>
      <dgm:t>
        <a:bodyPr/>
        <a:lstStyle/>
        <a:p>
          <a:endParaRPr lang="es-CL" sz="2000" dirty="0"/>
        </a:p>
        <a:p>
          <a:r>
            <a:rPr lang="es-CL" sz="2000" b="1" dirty="0"/>
            <a:t>Comité </a:t>
          </a:r>
        </a:p>
        <a:p>
          <a:r>
            <a:rPr lang="es-CL" sz="2000" b="1" dirty="0"/>
            <a:t>Olímpico</a:t>
          </a:r>
        </a:p>
      </dgm:t>
    </dgm:pt>
    <dgm:pt modelId="{2F5252BD-81D6-4AD6-A6FD-9BF58E292B33}" type="parTrans" cxnId="{4D3F9846-8A6F-467C-BDC6-ED2579458E94}">
      <dgm:prSet/>
      <dgm:spPr/>
      <dgm:t>
        <a:bodyPr/>
        <a:lstStyle/>
        <a:p>
          <a:endParaRPr lang="es-CL"/>
        </a:p>
      </dgm:t>
    </dgm:pt>
    <dgm:pt modelId="{0923A183-948C-4065-86BE-D31A1F2F81D9}" type="sibTrans" cxnId="{4D3F9846-8A6F-467C-BDC6-ED2579458E94}">
      <dgm:prSet/>
      <dgm:spPr/>
      <dgm:t>
        <a:bodyPr/>
        <a:lstStyle/>
        <a:p>
          <a:endParaRPr lang="es-CL"/>
        </a:p>
      </dgm:t>
    </dgm:pt>
    <dgm:pt modelId="{9A672EB0-AD89-462F-B15E-3BE592ABBD19}">
      <dgm:prSet phldrT="[Texto]"/>
      <dgm:spPr/>
      <dgm:t>
        <a:bodyPr/>
        <a:lstStyle/>
        <a:p>
          <a:r>
            <a:rPr lang="es-CL" dirty="0"/>
            <a:t>Federaciones y organizaciones  Internacionales</a:t>
          </a:r>
        </a:p>
      </dgm:t>
    </dgm:pt>
    <dgm:pt modelId="{48392949-B24F-47DB-9484-6AE9B466E0D1}" type="parTrans" cxnId="{63BD67DE-1E12-4D32-99E4-82C49245AC53}">
      <dgm:prSet/>
      <dgm:spPr/>
      <dgm:t>
        <a:bodyPr/>
        <a:lstStyle/>
        <a:p>
          <a:endParaRPr lang="es-CL"/>
        </a:p>
      </dgm:t>
    </dgm:pt>
    <dgm:pt modelId="{20CDEA54-EAF0-4FBC-8A8D-C1DDEC7CCE33}" type="sibTrans" cxnId="{63BD67DE-1E12-4D32-99E4-82C49245AC53}">
      <dgm:prSet/>
      <dgm:spPr/>
      <dgm:t>
        <a:bodyPr/>
        <a:lstStyle/>
        <a:p>
          <a:endParaRPr lang="es-CL"/>
        </a:p>
      </dgm:t>
    </dgm:pt>
    <dgm:pt modelId="{1FBD6E74-5A88-4A57-A5A4-44E4CD974098}">
      <dgm:prSet phldrT="[Texto]"/>
      <dgm:spPr/>
      <dgm:t>
        <a:bodyPr/>
        <a:lstStyle/>
        <a:p>
          <a:r>
            <a:rPr lang="es-CL" dirty="0"/>
            <a:t>Federaciones Nacionales y Organismos del Estado</a:t>
          </a:r>
        </a:p>
      </dgm:t>
    </dgm:pt>
    <dgm:pt modelId="{00568A83-97DC-47E0-8036-FD080A8F28B2}" type="parTrans" cxnId="{CBA3FFE5-3D2B-4ACC-9195-1188F72C3C09}">
      <dgm:prSet/>
      <dgm:spPr/>
      <dgm:t>
        <a:bodyPr/>
        <a:lstStyle/>
        <a:p>
          <a:endParaRPr lang="es-CL"/>
        </a:p>
      </dgm:t>
    </dgm:pt>
    <dgm:pt modelId="{58CDAF95-1B24-43BD-BBA2-001501F94A54}" type="sibTrans" cxnId="{CBA3FFE5-3D2B-4ACC-9195-1188F72C3C09}">
      <dgm:prSet/>
      <dgm:spPr/>
      <dgm:t>
        <a:bodyPr/>
        <a:lstStyle/>
        <a:p>
          <a:endParaRPr lang="es-CL"/>
        </a:p>
      </dgm:t>
    </dgm:pt>
    <dgm:pt modelId="{9168471B-624C-4405-8687-FA8E3EE7F07A}" type="pres">
      <dgm:prSet presAssocID="{7B427741-6932-485D-97EE-768BE5483F97}" presName="Name0" presStyleCnt="0">
        <dgm:presLayoutVars>
          <dgm:dir/>
          <dgm:animLvl val="lvl"/>
          <dgm:resizeHandles val="exact"/>
        </dgm:presLayoutVars>
      </dgm:prSet>
      <dgm:spPr/>
    </dgm:pt>
    <dgm:pt modelId="{86A5C664-85D5-4981-8807-D7D626D023F7}" type="pres">
      <dgm:prSet presAssocID="{E03DDCE0-E35C-4BD5-B58E-F3C864D28A6D}" presName="Name8" presStyleCnt="0"/>
      <dgm:spPr/>
    </dgm:pt>
    <dgm:pt modelId="{708C1AB4-8CAB-4387-BA08-E8C43D8955F9}" type="pres">
      <dgm:prSet presAssocID="{E03DDCE0-E35C-4BD5-B58E-F3C864D28A6D}" presName="level" presStyleLbl="node1" presStyleIdx="0" presStyleCnt="3">
        <dgm:presLayoutVars>
          <dgm:chMax val="1"/>
          <dgm:bulletEnabled val="1"/>
        </dgm:presLayoutVars>
      </dgm:prSet>
      <dgm:spPr/>
    </dgm:pt>
    <dgm:pt modelId="{DAAF0B17-2D33-46F0-8787-5034F87212D4}" type="pres">
      <dgm:prSet presAssocID="{E03DDCE0-E35C-4BD5-B58E-F3C864D28A6D}" presName="levelTx" presStyleLbl="revTx" presStyleIdx="0" presStyleCnt="0">
        <dgm:presLayoutVars>
          <dgm:chMax val="1"/>
          <dgm:bulletEnabled val="1"/>
        </dgm:presLayoutVars>
      </dgm:prSet>
      <dgm:spPr/>
    </dgm:pt>
    <dgm:pt modelId="{2958D9C6-5FC2-4C78-8E04-3F0630418CEA}" type="pres">
      <dgm:prSet presAssocID="{9A672EB0-AD89-462F-B15E-3BE592ABBD19}" presName="Name8" presStyleCnt="0"/>
      <dgm:spPr/>
    </dgm:pt>
    <dgm:pt modelId="{C0C2B01E-25BE-4579-906F-7F26BDD78AEE}" type="pres">
      <dgm:prSet presAssocID="{9A672EB0-AD89-462F-B15E-3BE592ABBD19}" presName="level" presStyleLbl="node1" presStyleIdx="1" presStyleCnt="3">
        <dgm:presLayoutVars>
          <dgm:chMax val="1"/>
          <dgm:bulletEnabled val="1"/>
        </dgm:presLayoutVars>
      </dgm:prSet>
      <dgm:spPr/>
    </dgm:pt>
    <dgm:pt modelId="{969DEB6F-6644-4346-A563-2702FDE01DD3}" type="pres">
      <dgm:prSet presAssocID="{9A672EB0-AD89-462F-B15E-3BE592ABBD19}" presName="levelTx" presStyleLbl="revTx" presStyleIdx="0" presStyleCnt="0">
        <dgm:presLayoutVars>
          <dgm:chMax val="1"/>
          <dgm:bulletEnabled val="1"/>
        </dgm:presLayoutVars>
      </dgm:prSet>
      <dgm:spPr/>
    </dgm:pt>
    <dgm:pt modelId="{83F7EB84-1FF0-45DC-9EAB-CF732EE025D5}" type="pres">
      <dgm:prSet presAssocID="{1FBD6E74-5A88-4A57-A5A4-44E4CD974098}" presName="Name8" presStyleCnt="0"/>
      <dgm:spPr/>
    </dgm:pt>
    <dgm:pt modelId="{5C5CE254-7795-4649-AD39-46C26B42DFDC}" type="pres">
      <dgm:prSet presAssocID="{1FBD6E74-5A88-4A57-A5A4-44E4CD974098}" presName="level" presStyleLbl="node1" presStyleIdx="2" presStyleCnt="3">
        <dgm:presLayoutVars>
          <dgm:chMax val="1"/>
          <dgm:bulletEnabled val="1"/>
        </dgm:presLayoutVars>
      </dgm:prSet>
      <dgm:spPr/>
    </dgm:pt>
    <dgm:pt modelId="{1F3A38DB-EDC9-4CD2-BBA9-C73B49C197F0}" type="pres">
      <dgm:prSet presAssocID="{1FBD6E74-5A88-4A57-A5A4-44E4CD974098}" presName="levelTx" presStyleLbl="revTx" presStyleIdx="0" presStyleCnt="0">
        <dgm:presLayoutVars>
          <dgm:chMax val="1"/>
          <dgm:bulletEnabled val="1"/>
        </dgm:presLayoutVars>
      </dgm:prSet>
      <dgm:spPr/>
    </dgm:pt>
  </dgm:ptLst>
  <dgm:cxnLst>
    <dgm:cxn modelId="{F475FF25-8B05-4A78-83AF-DF8BAD3A7185}" type="presOf" srcId="{1FBD6E74-5A88-4A57-A5A4-44E4CD974098}" destId="{1F3A38DB-EDC9-4CD2-BBA9-C73B49C197F0}" srcOrd="1" destOrd="0" presId="urn:microsoft.com/office/officeart/2005/8/layout/pyramid1"/>
    <dgm:cxn modelId="{F2203929-1CA7-4117-BD11-B1BA9AFBD8C6}" type="presOf" srcId="{7B427741-6932-485D-97EE-768BE5483F97}" destId="{9168471B-624C-4405-8687-FA8E3EE7F07A}" srcOrd="0" destOrd="0" presId="urn:microsoft.com/office/officeart/2005/8/layout/pyramid1"/>
    <dgm:cxn modelId="{0E636231-5632-40C5-8E0D-247B96D923B6}" type="presOf" srcId="{9A672EB0-AD89-462F-B15E-3BE592ABBD19}" destId="{969DEB6F-6644-4346-A563-2702FDE01DD3}" srcOrd="1" destOrd="0" presId="urn:microsoft.com/office/officeart/2005/8/layout/pyramid1"/>
    <dgm:cxn modelId="{4D3F9846-8A6F-467C-BDC6-ED2579458E94}" srcId="{7B427741-6932-485D-97EE-768BE5483F97}" destId="{E03DDCE0-E35C-4BD5-B58E-F3C864D28A6D}" srcOrd="0" destOrd="0" parTransId="{2F5252BD-81D6-4AD6-A6FD-9BF58E292B33}" sibTransId="{0923A183-948C-4065-86BE-D31A1F2F81D9}"/>
    <dgm:cxn modelId="{4869908F-051E-4BE6-A33A-F44D74833075}" type="presOf" srcId="{9A672EB0-AD89-462F-B15E-3BE592ABBD19}" destId="{C0C2B01E-25BE-4579-906F-7F26BDD78AEE}" srcOrd="0" destOrd="0" presId="urn:microsoft.com/office/officeart/2005/8/layout/pyramid1"/>
    <dgm:cxn modelId="{55ED7B96-DD0D-420A-9C5B-6E8EC2FFAEDA}" type="presOf" srcId="{1FBD6E74-5A88-4A57-A5A4-44E4CD974098}" destId="{5C5CE254-7795-4649-AD39-46C26B42DFDC}" srcOrd="0" destOrd="0" presId="urn:microsoft.com/office/officeart/2005/8/layout/pyramid1"/>
    <dgm:cxn modelId="{0ECE6A98-2D3F-44FF-A21B-8D7448960F29}" type="presOf" srcId="{E03DDCE0-E35C-4BD5-B58E-F3C864D28A6D}" destId="{DAAF0B17-2D33-46F0-8787-5034F87212D4}" srcOrd="1" destOrd="0" presId="urn:microsoft.com/office/officeart/2005/8/layout/pyramid1"/>
    <dgm:cxn modelId="{CD207A9F-BDFB-43E3-86B9-3CD08484B555}" type="presOf" srcId="{E03DDCE0-E35C-4BD5-B58E-F3C864D28A6D}" destId="{708C1AB4-8CAB-4387-BA08-E8C43D8955F9}" srcOrd="0" destOrd="0" presId="urn:microsoft.com/office/officeart/2005/8/layout/pyramid1"/>
    <dgm:cxn modelId="{63BD67DE-1E12-4D32-99E4-82C49245AC53}" srcId="{7B427741-6932-485D-97EE-768BE5483F97}" destId="{9A672EB0-AD89-462F-B15E-3BE592ABBD19}" srcOrd="1" destOrd="0" parTransId="{48392949-B24F-47DB-9484-6AE9B466E0D1}" sibTransId="{20CDEA54-EAF0-4FBC-8A8D-C1DDEC7CCE33}"/>
    <dgm:cxn modelId="{CBA3FFE5-3D2B-4ACC-9195-1188F72C3C09}" srcId="{7B427741-6932-485D-97EE-768BE5483F97}" destId="{1FBD6E74-5A88-4A57-A5A4-44E4CD974098}" srcOrd="2" destOrd="0" parTransId="{00568A83-97DC-47E0-8036-FD080A8F28B2}" sibTransId="{58CDAF95-1B24-43BD-BBA2-001501F94A54}"/>
    <dgm:cxn modelId="{849A73A4-4BB9-47D8-90F3-293BB2AAB72B}" type="presParOf" srcId="{9168471B-624C-4405-8687-FA8E3EE7F07A}" destId="{86A5C664-85D5-4981-8807-D7D626D023F7}" srcOrd="0" destOrd="0" presId="urn:microsoft.com/office/officeart/2005/8/layout/pyramid1"/>
    <dgm:cxn modelId="{B9C9D16F-418E-4B35-A649-99474EF3BB0C}" type="presParOf" srcId="{86A5C664-85D5-4981-8807-D7D626D023F7}" destId="{708C1AB4-8CAB-4387-BA08-E8C43D8955F9}" srcOrd="0" destOrd="0" presId="urn:microsoft.com/office/officeart/2005/8/layout/pyramid1"/>
    <dgm:cxn modelId="{07515655-BCA8-4B64-B5A8-29EF0CB35867}" type="presParOf" srcId="{86A5C664-85D5-4981-8807-D7D626D023F7}" destId="{DAAF0B17-2D33-46F0-8787-5034F87212D4}" srcOrd="1" destOrd="0" presId="urn:microsoft.com/office/officeart/2005/8/layout/pyramid1"/>
    <dgm:cxn modelId="{A67A0DAC-8DC7-432A-BB4C-485B0D926E6B}" type="presParOf" srcId="{9168471B-624C-4405-8687-FA8E3EE7F07A}" destId="{2958D9C6-5FC2-4C78-8E04-3F0630418CEA}" srcOrd="1" destOrd="0" presId="urn:microsoft.com/office/officeart/2005/8/layout/pyramid1"/>
    <dgm:cxn modelId="{F40C5CCB-972C-467D-8D39-8F2673DDA5BE}" type="presParOf" srcId="{2958D9C6-5FC2-4C78-8E04-3F0630418CEA}" destId="{C0C2B01E-25BE-4579-906F-7F26BDD78AEE}" srcOrd="0" destOrd="0" presId="urn:microsoft.com/office/officeart/2005/8/layout/pyramid1"/>
    <dgm:cxn modelId="{3EAB6BE7-7A45-42BE-827E-DADBECBF091B}" type="presParOf" srcId="{2958D9C6-5FC2-4C78-8E04-3F0630418CEA}" destId="{969DEB6F-6644-4346-A563-2702FDE01DD3}" srcOrd="1" destOrd="0" presId="urn:microsoft.com/office/officeart/2005/8/layout/pyramid1"/>
    <dgm:cxn modelId="{9CDFAA4F-0685-4103-AD1D-3696401810A1}" type="presParOf" srcId="{9168471B-624C-4405-8687-FA8E3EE7F07A}" destId="{83F7EB84-1FF0-45DC-9EAB-CF732EE025D5}" srcOrd="2" destOrd="0" presId="urn:microsoft.com/office/officeart/2005/8/layout/pyramid1"/>
    <dgm:cxn modelId="{3C517475-E96A-476C-89C6-560980D712A9}" type="presParOf" srcId="{83F7EB84-1FF0-45DC-9EAB-CF732EE025D5}" destId="{5C5CE254-7795-4649-AD39-46C26B42DFDC}" srcOrd="0" destOrd="0" presId="urn:microsoft.com/office/officeart/2005/8/layout/pyramid1"/>
    <dgm:cxn modelId="{38DFF38A-9285-4C5F-9D6A-D458964770BD}" type="presParOf" srcId="{83F7EB84-1FF0-45DC-9EAB-CF732EE025D5}" destId="{1F3A38DB-EDC9-4CD2-BBA9-C73B49C197F0}"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C1AB4-8CAB-4387-BA08-E8C43D8955F9}">
      <dsp:nvSpPr>
        <dsp:cNvPr id="0" name=""/>
        <dsp:cNvSpPr/>
      </dsp:nvSpPr>
      <dsp:spPr>
        <a:xfrm>
          <a:off x="1745293" y="0"/>
          <a:ext cx="1745293" cy="1131473"/>
        </a:xfrm>
        <a:prstGeom prst="trapezoid">
          <a:avLst>
            <a:gd name="adj" fmla="val 77125"/>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CL" sz="2000" kern="1200" dirty="0"/>
        </a:p>
        <a:p>
          <a:pPr marL="0" lvl="0" indent="0" algn="ctr" defTabSz="889000">
            <a:lnSpc>
              <a:spcPct val="90000"/>
            </a:lnSpc>
            <a:spcBef>
              <a:spcPct val="0"/>
            </a:spcBef>
            <a:spcAft>
              <a:spcPct val="35000"/>
            </a:spcAft>
            <a:buNone/>
          </a:pPr>
          <a:r>
            <a:rPr lang="es-CL" sz="2000" b="1" kern="1200" dirty="0"/>
            <a:t>Comité </a:t>
          </a:r>
        </a:p>
        <a:p>
          <a:pPr marL="0" lvl="0" indent="0" algn="ctr" defTabSz="889000">
            <a:lnSpc>
              <a:spcPct val="90000"/>
            </a:lnSpc>
            <a:spcBef>
              <a:spcPct val="0"/>
            </a:spcBef>
            <a:spcAft>
              <a:spcPct val="35000"/>
            </a:spcAft>
            <a:buNone/>
          </a:pPr>
          <a:r>
            <a:rPr lang="es-CL" sz="2000" b="1" kern="1200" dirty="0"/>
            <a:t>Olímpico</a:t>
          </a:r>
        </a:p>
      </dsp:txBody>
      <dsp:txXfrm>
        <a:off x="1745293" y="0"/>
        <a:ext cx="1745293" cy="1131473"/>
      </dsp:txXfrm>
    </dsp:sp>
    <dsp:sp modelId="{C0C2B01E-25BE-4579-906F-7F26BDD78AEE}">
      <dsp:nvSpPr>
        <dsp:cNvPr id="0" name=""/>
        <dsp:cNvSpPr/>
      </dsp:nvSpPr>
      <dsp:spPr>
        <a:xfrm>
          <a:off x="872646" y="1131473"/>
          <a:ext cx="3490586" cy="1131473"/>
        </a:xfrm>
        <a:prstGeom prst="trapezoid">
          <a:avLst>
            <a:gd name="adj" fmla="val 77125"/>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CL" sz="2500" kern="1200" dirty="0"/>
            <a:t>Federaciones y organizaciones  Internacionales</a:t>
          </a:r>
        </a:p>
      </dsp:txBody>
      <dsp:txXfrm>
        <a:off x="1483499" y="1131473"/>
        <a:ext cx="2268880" cy="1131473"/>
      </dsp:txXfrm>
    </dsp:sp>
    <dsp:sp modelId="{5C5CE254-7795-4649-AD39-46C26B42DFDC}">
      <dsp:nvSpPr>
        <dsp:cNvPr id="0" name=""/>
        <dsp:cNvSpPr/>
      </dsp:nvSpPr>
      <dsp:spPr>
        <a:xfrm>
          <a:off x="0" y="2262946"/>
          <a:ext cx="5235879" cy="1131473"/>
        </a:xfrm>
        <a:prstGeom prst="trapezoid">
          <a:avLst>
            <a:gd name="adj" fmla="val 77125"/>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CL" sz="2500" kern="1200" dirty="0"/>
            <a:t>Federaciones Nacionales y Organismos del Estado</a:t>
          </a:r>
        </a:p>
      </dsp:txBody>
      <dsp:txXfrm>
        <a:off x="916278" y="2262946"/>
        <a:ext cx="3403321" cy="11314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15344-2F11-4E7C-9E98-B14906A6E558}" type="datetimeFigureOut">
              <a:rPr lang="es-CL" smtClean="0"/>
              <a:t>11-10-2023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E9303-48EA-4387-A40C-9B30A67DD152}" type="slidenum">
              <a:rPr lang="es-CL" smtClean="0"/>
              <a:t>‹Nº›</a:t>
            </a:fld>
            <a:endParaRPr lang="es-CL"/>
          </a:p>
        </p:txBody>
      </p:sp>
    </p:spTree>
    <p:extLst>
      <p:ext uri="{BB962C8B-B14F-4D97-AF65-F5344CB8AC3E}">
        <p14:creationId xmlns:p14="http://schemas.microsoft.com/office/powerpoint/2010/main" val="38264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Dónde estamos y el camino a recorrer</a:t>
            </a:r>
          </a:p>
        </p:txBody>
      </p:sp>
      <p:sp>
        <p:nvSpPr>
          <p:cNvPr id="4" name="Marcador de número de diapositiva 3"/>
          <p:cNvSpPr>
            <a:spLocks noGrp="1"/>
          </p:cNvSpPr>
          <p:nvPr>
            <p:ph type="sldNum" sz="quarter" idx="5"/>
          </p:nvPr>
        </p:nvSpPr>
        <p:spPr/>
        <p:txBody>
          <a:bodyPr/>
          <a:lstStyle/>
          <a:p>
            <a:fld id="{22BE9303-48EA-4387-A40C-9B30A67DD152}" type="slidenum">
              <a:rPr lang="es-CL" smtClean="0"/>
              <a:t>1</a:t>
            </a:fld>
            <a:endParaRPr lang="es-CL"/>
          </a:p>
        </p:txBody>
      </p:sp>
    </p:spTree>
    <p:extLst>
      <p:ext uri="{BB962C8B-B14F-4D97-AF65-F5344CB8AC3E}">
        <p14:creationId xmlns:p14="http://schemas.microsoft.com/office/powerpoint/2010/main" val="136027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Para comenzar debemos realizar una serie de preguntas ¿Qué es una Federación Deportiva? R: </a:t>
            </a:r>
            <a:r>
              <a:rPr lang="es-ES" dirty="0"/>
              <a:t>Las Federaciones Deportivas, por regla general, están definidas legalmente como entidades privadas que ejercen funciones públicas delegadas, cuya principal misión es contribuir a articular el deporte a través de la promoción y fomento del mismo.</a:t>
            </a:r>
            <a:r>
              <a:rPr lang="es-CL" dirty="0"/>
              <a:t>  </a:t>
            </a:r>
            <a:br>
              <a:rPr lang="es-CL" dirty="0"/>
            </a:br>
            <a:r>
              <a:rPr lang="es-CL" dirty="0"/>
              <a:t>¿Qué busca una Federación Deportiva? R: La promoción y desarrollo del deporte.</a:t>
            </a:r>
          </a:p>
          <a:p>
            <a:r>
              <a:rPr lang="es-CL" dirty="0"/>
              <a:t>¿Porqué Federarnos? La respuesta más simple es “porque la unión hace la fuerza” pero es más complejo </a:t>
            </a:r>
            <a:r>
              <a:rPr lang="es-CL"/>
              <a:t>y amplio que eso.</a:t>
            </a:r>
            <a:endParaRPr lang="es-CL" dirty="0"/>
          </a:p>
        </p:txBody>
      </p:sp>
      <p:sp>
        <p:nvSpPr>
          <p:cNvPr id="4" name="Marcador de número de diapositiva 3"/>
          <p:cNvSpPr>
            <a:spLocks noGrp="1"/>
          </p:cNvSpPr>
          <p:nvPr>
            <p:ph type="sldNum" sz="quarter" idx="5"/>
          </p:nvPr>
        </p:nvSpPr>
        <p:spPr/>
        <p:txBody>
          <a:bodyPr/>
          <a:lstStyle/>
          <a:p>
            <a:fld id="{22BE9303-48EA-4387-A40C-9B30A67DD152}" type="slidenum">
              <a:rPr lang="es-CL" smtClean="0"/>
              <a:t>2</a:t>
            </a:fld>
            <a:endParaRPr lang="es-CL"/>
          </a:p>
        </p:txBody>
      </p:sp>
    </p:spTree>
    <p:extLst>
      <p:ext uri="{BB962C8B-B14F-4D97-AF65-F5344CB8AC3E}">
        <p14:creationId xmlns:p14="http://schemas.microsoft.com/office/powerpoint/2010/main" val="329259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Este organigrama demuestra que la máxima autoridad de una Federación Deportiva ya sea nacional o internacional, es la Asamblea General de Socios. Este estamento es el órgano que regula y aprueba el actuar y proyectos del Directorio. De esto inferimos que es de importancia vital ser parte de las instituciones matrices, ya que nuestro voto puede marcar la diferencia en una materia específica.</a:t>
            </a:r>
          </a:p>
        </p:txBody>
      </p:sp>
      <p:sp>
        <p:nvSpPr>
          <p:cNvPr id="4" name="Marcador de número de diapositiva 3"/>
          <p:cNvSpPr>
            <a:spLocks noGrp="1"/>
          </p:cNvSpPr>
          <p:nvPr>
            <p:ph type="sldNum" sz="quarter" idx="5"/>
          </p:nvPr>
        </p:nvSpPr>
        <p:spPr/>
        <p:txBody>
          <a:bodyPr/>
          <a:lstStyle/>
          <a:p>
            <a:fld id="{22BE9303-48EA-4387-A40C-9B30A67DD152}" type="slidenum">
              <a:rPr lang="es-CL" smtClean="0"/>
              <a:t>3</a:t>
            </a:fld>
            <a:endParaRPr lang="es-CL"/>
          </a:p>
        </p:txBody>
      </p:sp>
    </p:spTree>
    <p:extLst>
      <p:ext uri="{BB962C8B-B14F-4D97-AF65-F5344CB8AC3E}">
        <p14:creationId xmlns:p14="http://schemas.microsoft.com/office/powerpoint/2010/main" val="196329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Los </a:t>
            </a:r>
            <a:r>
              <a:rPr lang="es-CL" dirty="0" err="1"/>
              <a:t>stakeholder</a:t>
            </a:r>
            <a:r>
              <a:rPr lang="es-CL" dirty="0"/>
              <a:t> serán todos aquellos estamentos que pueden tener injerencia sobre el actuar o desarrollo de la Federación Deportiva, ya sean estos nacionales, internacionales, gubernamentales o privados. Debemos ser capaces de integrar nuestras necesidades de crecimiento y desarrollo con las políticas o regulaciones de nuestros </a:t>
            </a:r>
            <a:r>
              <a:rPr lang="es-CL" dirty="0" err="1"/>
              <a:t>Stakeholder</a:t>
            </a:r>
            <a:endParaRPr lang="es-CL" dirty="0"/>
          </a:p>
        </p:txBody>
      </p:sp>
      <p:sp>
        <p:nvSpPr>
          <p:cNvPr id="4" name="Marcador de número de diapositiva 3"/>
          <p:cNvSpPr>
            <a:spLocks noGrp="1"/>
          </p:cNvSpPr>
          <p:nvPr>
            <p:ph type="sldNum" sz="quarter" idx="5"/>
          </p:nvPr>
        </p:nvSpPr>
        <p:spPr/>
        <p:txBody>
          <a:bodyPr/>
          <a:lstStyle/>
          <a:p>
            <a:fld id="{22BE9303-48EA-4387-A40C-9B30A67DD152}" type="slidenum">
              <a:rPr lang="es-CL" smtClean="0"/>
              <a:t>4</a:t>
            </a:fld>
            <a:endParaRPr lang="es-CL"/>
          </a:p>
        </p:txBody>
      </p:sp>
    </p:spTree>
    <p:extLst>
      <p:ext uri="{BB962C8B-B14F-4D97-AF65-F5344CB8AC3E}">
        <p14:creationId xmlns:p14="http://schemas.microsoft.com/office/powerpoint/2010/main" val="89219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Dado el momento de desarrollo que representan la mayoría de Federaciones Deportivas en América Latina, y el caso de Colombia en particular, participar de estas Federaciones Internacionales entregará un marco de trabajo homologado y regulado a nivel internacional, lo que asegura un estándar de trabajo y desarrollo probado a nivel mundial. </a:t>
            </a:r>
            <a:br>
              <a:rPr lang="es-CL" dirty="0"/>
            </a:br>
            <a:r>
              <a:rPr lang="es-CL" dirty="0"/>
              <a:t>A lo anterior podemos agregar que 3 de estas 4 federaciones, son consideradas Federaciones de Deporte de Alto Rendimiento y, por lo tanto, serán de gran impacto en el desarrollo de políticas deportivas.</a:t>
            </a:r>
          </a:p>
        </p:txBody>
      </p:sp>
      <p:sp>
        <p:nvSpPr>
          <p:cNvPr id="4" name="Marcador de número de diapositiva 3"/>
          <p:cNvSpPr>
            <a:spLocks noGrp="1"/>
          </p:cNvSpPr>
          <p:nvPr>
            <p:ph type="sldNum" sz="quarter" idx="5"/>
          </p:nvPr>
        </p:nvSpPr>
        <p:spPr/>
        <p:txBody>
          <a:bodyPr/>
          <a:lstStyle/>
          <a:p>
            <a:fld id="{22BE9303-48EA-4387-A40C-9B30A67DD152}" type="slidenum">
              <a:rPr lang="es-CL" smtClean="0"/>
              <a:t>5</a:t>
            </a:fld>
            <a:endParaRPr lang="es-CL"/>
          </a:p>
        </p:txBody>
      </p:sp>
    </p:spTree>
    <p:extLst>
      <p:ext uri="{BB962C8B-B14F-4D97-AF65-F5344CB8AC3E}">
        <p14:creationId xmlns:p14="http://schemas.microsoft.com/office/powerpoint/2010/main" val="181947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La UIAA ha trabajado todo un programa de certificación, conocido como Training Standard, que permite la formación de Instructores de Montaña  bajo normas reconocidas internacionalmente.</a:t>
            </a:r>
          </a:p>
          <a:p>
            <a:r>
              <a:rPr lang="es-CL" dirty="0"/>
              <a:t>La IFSC ha enfocado su trabajo en el desarrollo del deporte de Alta Competición, logrando que la Escalada sea aceptada en los Juegos Olímpicos. Este año, por primera vez en la historia, al Escalada Deportiva será parte de los Juegos Panamericanos, lo que representa un salto cualitativo en la manera en que el deporte es visto por los organismos gubernamentales y potenciará los aportes que estos puedan entregar.</a:t>
            </a:r>
          </a:p>
        </p:txBody>
      </p:sp>
      <p:sp>
        <p:nvSpPr>
          <p:cNvPr id="4" name="Marcador de número de diapositiva 3"/>
          <p:cNvSpPr>
            <a:spLocks noGrp="1"/>
          </p:cNvSpPr>
          <p:nvPr>
            <p:ph type="sldNum" sz="quarter" idx="5"/>
          </p:nvPr>
        </p:nvSpPr>
        <p:spPr/>
        <p:txBody>
          <a:bodyPr/>
          <a:lstStyle/>
          <a:p>
            <a:fld id="{22BE9303-48EA-4387-A40C-9B30A67DD152}" type="slidenum">
              <a:rPr lang="es-CL" smtClean="0"/>
              <a:t>6</a:t>
            </a:fld>
            <a:endParaRPr lang="es-CL"/>
          </a:p>
        </p:txBody>
      </p:sp>
    </p:spTree>
    <p:extLst>
      <p:ext uri="{BB962C8B-B14F-4D97-AF65-F5344CB8AC3E}">
        <p14:creationId xmlns:p14="http://schemas.microsoft.com/office/powerpoint/2010/main" val="316071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2BE9303-48EA-4387-A40C-9B30A67DD152}" type="slidenum">
              <a:rPr lang="es-CL" smtClean="0"/>
              <a:t>7</a:t>
            </a:fld>
            <a:endParaRPr lang="es-CL"/>
          </a:p>
        </p:txBody>
      </p:sp>
    </p:spTree>
    <p:extLst>
      <p:ext uri="{BB962C8B-B14F-4D97-AF65-F5344CB8AC3E}">
        <p14:creationId xmlns:p14="http://schemas.microsoft.com/office/powerpoint/2010/main" val="205125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El comité Olímpico internacional es un ente que promueve el desarrollo técnico y práctico de sus asociados, entregando financiamiento para la formación académica y práctica de sus socios, todo lo que se materializa a través de los Comités Olímpicos Nacionales.</a:t>
            </a:r>
            <a:br>
              <a:rPr lang="es-CL" dirty="0"/>
            </a:br>
            <a:r>
              <a:rPr lang="es-CL" dirty="0"/>
              <a:t>Por regla general, cada Comité Olímpico acepta en sus filas a las Federaciones Nacionales que han sido reconocidas por le respectiva Federación Internacional, ya que eso es prueba de un trabajo serio y regulado</a:t>
            </a:r>
          </a:p>
        </p:txBody>
      </p:sp>
      <p:sp>
        <p:nvSpPr>
          <p:cNvPr id="4" name="Marcador de número de diapositiva 3"/>
          <p:cNvSpPr>
            <a:spLocks noGrp="1"/>
          </p:cNvSpPr>
          <p:nvPr>
            <p:ph type="sldNum" sz="quarter" idx="5"/>
          </p:nvPr>
        </p:nvSpPr>
        <p:spPr/>
        <p:txBody>
          <a:bodyPr/>
          <a:lstStyle/>
          <a:p>
            <a:fld id="{22BE9303-48EA-4387-A40C-9B30A67DD152}" type="slidenum">
              <a:rPr lang="es-CL" smtClean="0"/>
              <a:t>8</a:t>
            </a:fld>
            <a:endParaRPr lang="es-CL"/>
          </a:p>
        </p:txBody>
      </p:sp>
    </p:spTree>
    <p:extLst>
      <p:ext uri="{BB962C8B-B14F-4D97-AF65-F5344CB8AC3E}">
        <p14:creationId xmlns:p14="http://schemas.microsoft.com/office/powerpoint/2010/main" val="117647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17845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196250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63657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133123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165671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18089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162771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fecha 2"/>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15236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95940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147115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7550394A-30DD-F949-8BFF-BAD77391798B}" type="datetimeFigureOut">
              <a:rPr lang="es-ES_tradnl" smtClean="0"/>
              <a:t>11/10/2023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167420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0394A-30DD-F949-8BFF-BAD77391798B}" type="datetimeFigureOut">
              <a:rPr lang="es-ES_tradnl" smtClean="0"/>
              <a:t>11/10/2023</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8107F-C919-2A47-8903-17B9C0D47C90}" type="slidenum">
              <a:rPr lang="es-ES_tradnl" smtClean="0"/>
              <a:t>‹Nº›</a:t>
            </a:fld>
            <a:endParaRPr lang="es-ES_tradnl"/>
          </a:p>
        </p:txBody>
      </p:sp>
    </p:spTree>
    <p:extLst>
      <p:ext uri="{BB962C8B-B14F-4D97-AF65-F5344CB8AC3E}">
        <p14:creationId xmlns:p14="http://schemas.microsoft.com/office/powerpoint/2010/main" val="608338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residencia@feach.c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diagramQuickStyle" Target="../diagrams/quickStyle1.xm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5.png"/><Relationship Id="rId5" Type="http://schemas.openxmlformats.org/officeDocument/2006/relationships/diagramData" Target="../diagrams/data1.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1.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www.ifsc-climbing.org/" TargetMode="External"/><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theuiaa.org/" TargetMode="Externa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skyrunning.com/" TargetMode="External"/><Relationship Id="rId5" Type="http://schemas.openxmlformats.org/officeDocument/2006/relationships/hyperlink" Target="http://www.ismf-ski.or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274064"/>
            <a:ext cx="9144000" cy="2154936"/>
          </a:xfrm>
        </p:spPr>
        <p:txBody>
          <a:bodyPr>
            <a:noAutofit/>
          </a:bodyPr>
          <a:lstStyle/>
          <a:p>
            <a:r>
              <a:rPr lang="es-ES_tradnl" sz="4000" b="1" dirty="0">
                <a:latin typeface="Arial Black" charset="0"/>
                <a:ea typeface="Arial Black" charset="0"/>
                <a:cs typeface="Arial Black" charset="0"/>
              </a:rPr>
              <a:t>El Rol de la Institucionalidad  en el Desarrollo de los Deportes de Montaña a Nivel Continental</a:t>
            </a:r>
          </a:p>
        </p:txBody>
      </p:sp>
      <p:sp>
        <p:nvSpPr>
          <p:cNvPr id="3" name="Subtítulo 2"/>
          <p:cNvSpPr>
            <a:spLocks noGrp="1"/>
          </p:cNvSpPr>
          <p:nvPr>
            <p:ph type="subTitle" idx="1"/>
          </p:nvPr>
        </p:nvSpPr>
        <p:spPr>
          <a:xfrm>
            <a:off x="1608880" y="3755631"/>
            <a:ext cx="9059119" cy="2031394"/>
          </a:xfrm>
        </p:spPr>
        <p:txBody>
          <a:bodyPr>
            <a:normAutofit fontScale="25000" lnSpcReduction="20000"/>
          </a:bodyPr>
          <a:lstStyle/>
          <a:p>
            <a:r>
              <a:rPr lang="es-ES_tradnl" sz="6400" b="1" dirty="0">
                <a:latin typeface="Arial" charset="0"/>
                <a:ea typeface="Arial" charset="0"/>
                <a:cs typeface="Arial" charset="0"/>
              </a:rPr>
              <a:t>Hacia un </a:t>
            </a:r>
            <a:r>
              <a:rPr lang="es-ES_tradnl" sz="6400" b="1">
                <a:latin typeface="Arial" charset="0"/>
                <a:ea typeface="Arial" charset="0"/>
                <a:cs typeface="Arial" charset="0"/>
              </a:rPr>
              <a:t>desarrollo estructural </a:t>
            </a:r>
            <a:r>
              <a:rPr lang="es-ES_tradnl" sz="6400" b="1" dirty="0">
                <a:latin typeface="Arial" charset="0"/>
                <a:ea typeface="Arial" charset="0"/>
                <a:cs typeface="Arial" charset="0"/>
              </a:rPr>
              <a:t>de las Instituciones de Montaña en América Latina </a:t>
            </a:r>
          </a:p>
          <a:p>
            <a:pPr algn="l"/>
            <a:br>
              <a:rPr lang="es-ES_tradnl" sz="4400" b="1" dirty="0">
                <a:latin typeface="Arial" charset="0"/>
                <a:ea typeface="Arial" charset="0"/>
                <a:cs typeface="Arial" charset="0"/>
              </a:rPr>
            </a:br>
            <a:endParaRPr lang="es-ES_tradnl" sz="4400" b="1" dirty="0">
              <a:latin typeface="Arial" charset="0"/>
              <a:ea typeface="Arial" charset="0"/>
              <a:cs typeface="Arial" charset="0"/>
            </a:endParaRPr>
          </a:p>
          <a:p>
            <a:pPr algn="l"/>
            <a:endParaRPr lang="es-ES_tradnl" sz="4400" b="1" dirty="0">
              <a:latin typeface="Arial" charset="0"/>
              <a:ea typeface="Arial" charset="0"/>
              <a:cs typeface="Arial" charset="0"/>
            </a:endParaRPr>
          </a:p>
          <a:p>
            <a:pPr algn="l"/>
            <a:endParaRPr lang="es-ES_tradnl" sz="4400" b="1" dirty="0">
              <a:latin typeface="Arial" charset="0"/>
              <a:ea typeface="Arial" charset="0"/>
              <a:cs typeface="Arial" charset="0"/>
            </a:endParaRPr>
          </a:p>
          <a:p>
            <a:pPr algn="l"/>
            <a:br>
              <a:rPr lang="es-ES_tradnl" sz="4400" b="1" dirty="0">
                <a:latin typeface="Arial" charset="0"/>
                <a:ea typeface="Arial" charset="0"/>
                <a:cs typeface="Arial" charset="0"/>
              </a:rPr>
            </a:br>
            <a:r>
              <a:rPr lang="es-ES_tradnl" sz="4400" b="1" dirty="0">
                <a:latin typeface="Arial" charset="0"/>
                <a:ea typeface="Arial" charset="0"/>
                <a:cs typeface="Arial" charset="0"/>
              </a:rPr>
              <a:t>Willy Montenegro García</a:t>
            </a:r>
            <a:br>
              <a:rPr lang="es-ES_tradnl" sz="4400" b="1" dirty="0">
                <a:latin typeface="Arial" charset="0"/>
                <a:ea typeface="Arial" charset="0"/>
                <a:cs typeface="Arial" charset="0"/>
              </a:rPr>
            </a:br>
            <a:r>
              <a:rPr lang="es-ES_tradnl" sz="4400" b="1" dirty="0">
                <a:latin typeface="Arial" charset="0"/>
                <a:ea typeface="Arial" charset="0"/>
                <a:cs typeface="Arial" charset="0"/>
              </a:rPr>
              <a:t>Presidente Federación de Andinismo de Chile</a:t>
            </a:r>
            <a:br>
              <a:rPr lang="es-ES_tradnl" sz="4400" b="1" dirty="0">
                <a:latin typeface="Arial" charset="0"/>
                <a:ea typeface="Arial" charset="0"/>
                <a:cs typeface="Arial" charset="0"/>
              </a:rPr>
            </a:br>
            <a:r>
              <a:rPr lang="es-ES_tradnl" sz="4400" b="1" dirty="0">
                <a:latin typeface="Arial" charset="0"/>
                <a:ea typeface="Arial" charset="0"/>
                <a:cs typeface="Arial" charset="0"/>
              </a:rPr>
              <a:t>Representante del Management </a:t>
            </a:r>
            <a:r>
              <a:rPr lang="es-ES_tradnl" sz="4400" b="1" dirty="0" err="1">
                <a:latin typeface="Arial" charset="0"/>
                <a:ea typeface="Arial" charset="0"/>
                <a:cs typeface="Arial" charset="0"/>
              </a:rPr>
              <a:t>Committe</a:t>
            </a:r>
            <a:r>
              <a:rPr lang="es-ES_tradnl" sz="4400" b="1" dirty="0">
                <a:latin typeface="Arial" charset="0"/>
                <a:ea typeface="Arial" charset="0"/>
                <a:cs typeface="Arial" charset="0"/>
              </a:rPr>
              <a:t> de UIAA</a:t>
            </a:r>
            <a:br>
              <a:rPr lang="es-ES_tradnl" sz="4400" b="1" dirty="0">
                <a:latin typeface="Arial" charset="0"/>
                <a:ea typeface="Arial" charset="0"/>
                <a:cs typeface="Arial" charset="0"/>
              </a:rPr>
            </a:br>
            <a:r>
              <a:rPr lang="es-ES_tradnl" sz="4400" b="1" dirty="0">
                <a:latin typeface="Arial" charset="0"/>
                <a:ea typeface="Arial" charset="0"/>
                <a:cs typeface="Arial" charset="0"/>
              </a:rPr>
              <a:t>Presidente del South PAC de IFSC</a:t>
            </a:r>
            <a:br>
              <a:rPr lang="es-ES_tradnl" sz="4400" b="1" dirty="0">
                <a:latin typeface="Arial" charset="0"/>
                <a:ea typeface="Arial" charset="0"/>
                <a:cs typeface="Arial" charset="0"/>
              </a:rPr>
            </a:br>
            <a:r>
              <a:rPr lang="es-ES_tradnl" sz="4400" b="1" dirty="0">
                <a:latin typeface="Arial" charset="0"/>
                <a:ea typeface="Arial" charset="0"/>
                <a:cs typeface="Arial" charset="0"/>
                <a:hlinkClick r:id="rId3"/>
              </a:rPr>
              <a:t>presidencia@feach.cl</a:t>
            </a:r>
            <a:br>
              <a:rPr lang="es-ES_tradnl" sz="4400" b="1" dirty="0">
                <a:latin typeface="Arial" charset="0"/>
                <a:ea typeface="Arial" charset="0"/>
                <a:cs typeface="Arial" charset="0"/>
              </a:rPr>
            </a:br>
            <a:r>
              <a:rPr lang="es-ES_tradnl" sz="4400" b="1" dirty="0">
                <a:latin typeface="Arial" charset="0"/>
                <a:ea typeface="Arial" charset="0"/>
                <a:cs typeface="Arial" charset="0"/>
              </a:rPr>
              <a:t>IG: </a:t>
            </a:r>
            <a:r>
              <a:rPr lang="es-ES_tradnl" sz="4400" b="1" dirty="0" err="1">
                <a:latin typeface="Arial" charset="0"/>
                <a:ea typeface="Arial" charset="0"/>
                <a:cs typeface="Arial" charset="0"/>
              </a:rPr>
              <a:t>willy_montenegro_garcia</a:t>
            </a:r>
            <a:endParaRPr lang="es-ES_tradnl" sz="4400" b="1" dirty="0">
              <a:latin typeface="Arial" charset="0"/>
              <a:ea typeface="Arial" charset="0"/>
              <a:cs typeface="Arial" charset="0"/>
            </a:endParaRPr>
          </a:p>
          <a:p>
            <a:endParaRPr lang="es-ES_tradnl" b="1" dirty="0">
              <a:latin typeface="Arial" charset="0"/>
              <a:ea typeface="Arial" charset="0"/>
              <a:cs typeface="Arial" charset="0"/>
            </a:endParaRPr>
          </a:p>
          <a:p>
            <a:endParaRPr lang="es-ES_tradnl" b="1" dirty="0">
              <a:latin typeface="Arial" charset="0"/>
              <a:ea typeface="Arial" charset="0"/>
              <a:cs typeface="Arial" charset="0"/>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0" y="2265"/>
            <a:ext cx="12206990" cy="945169"/>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5583936"/>
            <a:ext cx="7772400" cy="1274064"/>
          </a:xfrm>
          <a:prstGeom prst="rect">
            <a:avLst/>
          </a:prstGeom>
        </p:spPr>
      </p:pic>
    </p:spTree>
    <p:extLst>
      <p:ext uri="{BB962C8B-B14F-4D97-AF65-F5344CB8AC3E}">
        <p14:creationId xmlns:p14="http://schemas.microsoft.com/office/powerpoint/2010/main" val="8098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 y="2265"/>
            <a:ext cx="12206990" cy="945169"/>
          </a:xfrm>
          <a:prstGeom prst="rect">
            <a:avLst/>
          </a:prstGeom>
        </p:spPr>
      </p:pic>
      <p:sp>
        <p:nvSpPr>
          <p:cNvPr id="8" name="Título 1"/>
          <p:cNvSpPr txBox="1">
            <a:spLocks/>
          </p:cNvSpPr>
          <p:nvPr/>
        </p:nvSpPr>
        <p:spPr>
          <a:xfrm>
            <a:off x="838200" y="2694886"/>
            <a:ext cx="10515600" cy="100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8000" b="1" dirty="0">
                <a:latin typeface="Arial Black" charset="0"/>
                <a:ea typeface="Arial Black" charset="0"/>
                <a:cs typeface="Arial Black" charset="0"/>
              </a:rPr>
              <a:t>¡Gracias!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305" y="5398199"/>
            <a:ext cx="7772400" cy="1274064"/>
          </a:xfrm>
          <a:prstGeom prst="rect">
            <a:avLst/>
          </a:prstGeom>
        </p:spPr>
      </p:pic>
    </p:spTree>
    <p:extLst>
      <p:ext uri="{BB962C8B-B14F-4D97-AF65-F5344CB8AC3E}">
        <p14:creationId xmlns:p14="http://schemas.microsoft.com/office/powerpoint/2010/main" val="93722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 y="2265"/>
            <a:ext cx="12206990" cy="945169"/>
          </a:xfrm>
          <a:prstGeom prst="rect">
            <a:avLst/>
          </a:prstGeom>
        </p:spPr>
      </p:pic>
      <p:sp>
        <p:nvSpPr>
          <p:cNvPr id="8" name="Título 1"/>
          <p:cNvSpPr txBox="1">
            <a:spLocks/>
          </p:cNvSpPr>
          <p:nvPr/>
        </p:nvSpPr>
        <p:spPr>
          <a:xfrm>
            <a:off x="838200" y="1149874"/>
            <a:ext cx="10515600" cy="100114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b="1" dirty="0">
                <a:latin typeface="Arial Black" charset="0"/>
                <a:ea typeface="Arial Black" charset="0"/>
                <a:cs typeface="Arial Black" charset="0"/>
              </a:rPr>
              <a:t>Instituciones Base y su Importancia</a:t>
            </a:r>
          </a:p>
        </p:txBody>
      </p:sp>
      <p:sp>
        <p:nvSpPr>
          <p:cNvPr id="9" name="Marcador de contenido 2"/>
          <p:cNvSpPr txBox="1">
            <a:spLocks/>
          </p:cNvSpPr>
          <p:nvPr/>
        </p:nvSpPr>
        <p:spPr>
          <a:xfrm>
            <a:off x="838200" y="2458387"/>
            <a:ext cx="10515600" cy="335369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100000"/>
              </a:lnSpc>
            </a:pPr>
            <a:r>
              <a:rPr lang="es-ES_tradnl" dirty="0">
                <a:latin typeface="Arial" charset="0"/>
                <a:ea typeface="Arial" charset="0"/>
                <a:cs typeface="Arial" charset="0"/>
              </a:rPr>
              <a:t>La institucionalidad federada se basa en una serie de </a:t>
            </a:r>
            <a:r>
              <a:rPr lang="es-ES_tradnl" b="1" dirty="0">
                <a:latin typeface="Arial" charset="0"/>
                <a:ea typeface="Arial" charset="0"/>
                <a:cs typeface="Arial" charset="0"/>
              </a:rPr>
              <a:t>Instituciones de Base</a:t>
            </a:r>
            <a:r>
              <a:rPr lang="es-ES_tradnl" dirty="0">
                <a:latin typeface="Arial" charset="0"/>
                <a:ea typeface="Arial" charset="0"/>
                <a:cs typeface="Arial" charset="0"/>
              </a:rPr>
              <a:t>, siendo las primordiales las correspondientes a aquellas que actúan de cara a los socios, entre las cuales podemos nombrar las siguientes:</a:t>
            </a:r>
          </a:p>
          <a:p>
            <a:pPr algn="l">
              <a:lnSpc>
                <a:spcPct val="100000"/>
              </a:lnSpc>
            </a:pPr>
            <a:r>
              <a:rPr lang="es-ES_tradnl" b="1" dirty="0">
                <a:latin typeface="Arial" charset="0"/>
                <a:ea typeface="Arial" charset="0"/>
                <a:cs typeface="Arial" charset="0"/>
              </a:rPr>
              <a:t>1.- Clubes</a:t>
            </a:r>
            <a:r>
              <a:rPr lang="es-ES_tradnl" dirty="0">
                <a:latin typeface="Arial" charset="0"/>
                <a:ea typeface="Arial" charset="0"/>
                <a:cs typeface="Arial" charset="0"/>
              </a:rPr>
              <a:t>: Representantes de los socios</a:t>
            </a:r>
            <a:br>
              <a:rPr lang="es-ES_tradnl" dirty="0">
                <a:latin typeface="Arial" charset="0"/>
                <a:ea typeface="Arial" charset="0"/>
                <a:cs typeface="Arial" charset="0"/>
              </a:rPr>
            </a:br>
            <a:r>
              <a:rPr lang="es-ES_tradnl" b="1" dirty="0">
                <a:latin typeface="Arial" charset="0"/>
                <a:ea typeface="Arial" charset="0"/>
                <a:cs typeface="Arial" charset="0"/>
              </a:rPr>
              <a:t>2.- Asociaciones</a:t>
            </a:r>
            <a:r>
              <a:rPr lang="es-ES_tradnl" dirty="0">
                <a:latin typeface="Arial" charset="0"/>
                <a:ea typeface="Arial" charset="0"/>
                <a:cs typeface="Arial" charset="0"/>
              </a:rPr>
              <a:t>: Representantes de las Asociaciones y Socios</a:t>
            </a:r>
            <a:br>
              <a:rPr lang="es-ES_tradnl" dirty="0">
                <a:latin typeface="Arial" charset="0"/>
                <a:ea typeface="Arial" charset="0"/>
                <a:cs typeface="Arial" charset="0"/>
              </a:rPr>
            </a:br>
            <a:r>
              <a:rPr lang="es-ES_tradnl" b="1" dirty="0">
                <a:latin typeface="Arial" charset="0"/>
                <a:ea typeface="Arial" charset="0"/>
                <a:cs typeface="Arial" charset="0"/>
              </a:rPr>
              <a:t>3.- Federaciones Nacionales</a:t>
            </a:r>
            <a:r>
              <a:rPr lang="es-ES_tradnl" dirty="0">
                <a:latin typeface="Arial" charset="0"/>
                <a:ea typeface="Arial" charset="0"/>
                <a:cs typeface="Arial" charset="0"/>
              </a:rPr>
              <a:t>: Representantes de toda la pirámide Federada</a:t>
            </a:r>
            <a:br>
              <a:rPr lang="es-ES_tradnl" dirty="0">
                <a:latin typeface="Arial" charset="0"/>
                <a:ea typeface="Arial" charset="0"/>
                <a:cs typeface="Arial" charset="0"/>
              </a:rPr>
            </a:br>
            <a:r>
              <a:rPr lang="es-ES_tradnl" b="1" dirty="0">
                <a:latin typeface="Arial" charset="0"/>
                <a:ea typeface="Arial" charset="0"/>
                <a:cs typeface="Arial" charset="0"/>
              </a:rPr>
              <a:t>4.- Federaciones Internacionales</a:t>
            </a:r>
            <a:r>
              <a:rPr lang="es-ES_tradnl" dirty="0">
                <a:latin typeface="Arial" charset="0"/>
                <a:ea typeface="Arial" charset="0"/>
                <a:cs typeface="Arial" charset="0"/>
              </a:rPr>
              <a:t>: Entes máximos de cada deporte en particular.</a:t>
            </a:r>
            <a:br>
              <a:rPr lang="es-ES_tradnl" dirty="0">
                <a:latin typeface="Arial" charset="0"/>
                <a:ea typeface="Arial" charset="0"/>
                <a:cs typeface="Arial" charset="0"/>
              </a:rPr>
            </a:br>
            <a:r>
              <a:rPr lang="es-ES_tradnl" b="1" dirty="0">
                <a:latin typeface="Arial" charset="0"/>
                <a:ea typeface="Arial" charset="0"/>
                <a:cs typeface="Arial" charset="0"/>
              </a:rPr>
              <a:t>5.- Comité Olímpico Nacional</a:t>
            </a:r>
            <a:r>
              <a:rPr lang="es-ES_tradnl" dirty="0">
                <a:latin typeface="Arial" charset="0"/>
                <a:ea typeface="Arial" charset="0"/>
                <a:cs typeface="Arial" charset="0"/>
              </a:rPr>
              <a:t>: Ente máximo del deporte a nivel Nacional</a:t>
            </a:r>
            <a:br>
              <a:rPr lang="es-ES_tradnl" dirty="0">
                <a:latin typeface="Arial" charset="0"/>
                <a:ea typeface="Arial" charset="0"/>
                <a:cs typeface="Arial" charset="0"/>
              </a:rPr>
            </a:br>
            <a:r>
              <a:rPr lang="es-ES_tradnl" b="1" dirty="0">
                <a:latin typeface="Arial" charset="0"/>
                <a:ea typeface="Arial" charset="0"/>
                <a:cs typeface="Arial" charset="0"/>
              </a:rPr>
              <a:t>6.- Comité Olímpico Internacional</a:t>
            </a:r>
            <a:r>
              <a:rPr lang="es-ES_tradnl" dirty="0">
                <a:latin typeface="Arial" charset="0"/>
                <a:ea typeface="Arial" charset="0"/>
                <a:cs typeface="Arial" charset="0"/>
              </a:rPr>
              <a:t>: Ente máximo del deporte a nivel Internacional</a:t>
            </a:r>
          </a:p>
          <a:p>
            <a:pPr algn="l">
              <a:lnSpc>
                <a:spcPct val="100000"/>
              </a:lnSpc>
            </a:pPr>
            <a:endParaRPr lang="es-ES_tradnl" dirty="0">
              <a:latin typeface="Arial" charset="0"/>
              <a:ea typeface="Arial" charset="0"/>
              <a:cs typeface="Arial" charset="0"/>
            </a:endParaRPr>
          </a:p>
          <a:p>
            <a:pPr algn="l">
              <a:lnSpc>
                <a:spcPct val="100000"/>
              </a:lnSpc>
            </a:pPr>
            <a:endParaRPr lang="es-ES_tradnl" dirty="0">
              <a:latin typeface="Arial" charset="0"/>
              <a:ea typeface="Arial" charset="0"/>
              <a:cs typeface="Arial"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5583936"/>
            <a:ext cx="7772400" cy="1274064"/>
          </a:xfrm>
          <a:prstGeom prst="rect">
            <a:avLst/>
          </a:prstGeom>
        </p:spPr>
      </p:pic>
    </p:spTree>
    <p:extLst>
      <p:ext uri="{BB962C8B-B14F-4D97-AF65-F5344CB8AC3E}">
        <p14:creationId xmlns:p14="http://schemas.microsoft.com/office/powerpoint/2010/main" val="5021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 y="2265"/>
            <a:ext cx="12206990" cy="945169"/>
          </a:xfrm>
          <a:prstGeom prst="rect">
            <a:avLst/>
          </a:prstGeom>
        </p:spPr>
      </p:pic>
      <p:sp>
        <p:nvSpPr>
          <p:cNvPr id="8" name="Título 1"/>
          <p:cNvSpPr txBox="1">
            <a:spLocks/>
          </p:cNvSpPr>
          <p:nvPr/>
        </p:nvSpPr>
        <p:spPr>
          <a:xfrm>
            <a:off x="838200" y="1035727"/>
            <a:ext cx="10515600" cy="677206"/>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b="1" dirty="0">
                <a:latin typeface="Arial Black" charset="0"/>
                <a:ea typeface="Arial Black" charset="0"/>
                <a:cs typeface="Arial Black" charset="0"/>
              </a:rPr>
              <a:t>Instituciones Base y su Importancia</a:t>
            </a:r>
          </a:p>
        </p:txBody>
      </p:sp>
      <p:sp>
        <p:nvSpPr>
          <p:cNvPr id="9" name="Marcador de contenido 2"/>
          <p:cNvSpPr txBox="1">
            <a:spLocks/>
          </p:cNvSpPr>
          <p:nvPr/>
        </p:nvSpPr>
        <p:spPr>
          <a:xfrm>
            <a:off x="838200" y="2458387"/>
            <a:ext cx="10515600" cy="31105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5583936"/>
            <a:ext cx="7772400" cy="1274064"/>
          </a:xfrm>
          <a:prstGeom prst="rect">
            <a:avLst/>
          </a:prstGeom>
        </p:spPr>
      </p:pic>
      <p:pic>
        <p:nvPicPr>
          <p:cNvPr id="2" name="Imagen 1">
            <a:extLst>
              <a:ext uri="{FF2B5EF4-FFF2-40B4-BE49-F238E27FC236}">
                <a16:creationId xmlns:a16="http://schemas.microsoft.com/office/drawing/2014/main" id="{D814D2C6-6B16-F785-D505-ACAA9592175A}"/>
              </a:ext>
            </a:extLst>
          </p:cNvPr>
          <p:cNvPicPr>
            <a:picLocks noChangeAspect="1"/>
          </p:cNvPicPr>
          <p:nvPr/>
        </p:nvPicPr>
        <p:blipFill>
          <a:blip r:embed="rId5"/>
          <a:stretch>
            <a:fillRect/>
          </a:stretch>
        </p:blipFill>
        <p:spPr>
          <a:xfrm>
            <a:off x="2720863" y="1861595"/>
            <a:ext cx="6535773" cy="3960678"/>
          </a:xfrm>
          <a:prstGeom prst="rect">
            <a:avLst/>
          </a:prstGeom>
        </p:spPr>
      </p:pic>
    </p:spTree>
    <p:extLst>
      <p:ext uri="{BB962C8B-B14F-4D97-AF65-F5344CB8AC3E}">
        <p14:creationId xmlns:p14="http://schemas.microsoft.com/office/powerpoint/2010/main" val="142863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 y="2265"/>
            <a:ext cx="12206990" cy="945169"/>
          </a:xfrm>
          <a:prstGeom prst="rect">
            <a:avLst/>
          </a:prstGeom>
        </p:spPr>
      </p:pic>
      <p:sp>
        <p:nvSpPr>
          <p:cNvPr id="8" name="Título 1"/>
          <p:cNvSpPr txBox="1">
            <a:spLocks/>
          </p:cNvSpPr>
          <p:nvPr/>
        </p:nvSpPr>
        <p:spPr>
          <a:xfrm>
            <a:off x="838200" y="1149874"/>
            <a:ext cx="10515600" cy="100114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b="1" dirty="0">
                <a:latin typeface="Arial Black" charset="0"/>
                <a:ea typeface="Arial Black" charset="0"/>
                <a:cs typeface="Arial Black" charset="0"/>
              </a:rPr>
              <a:t>Instituciones Base y su Importancia</a:t>
            </a:r>
          </a:p>
        </p:txBody>
      </p:sp>
      <p:sp>
        <p:nvSpPr>
          <p:cNvPr id="9" name="Marcador de contenido 2"/>
          <p:cNvSpPr txBox="1">
            <a:spLocks/>
          </p:cNvSpPr>
          <p:nvPr/>
        </p:nvSpPr>
        <p:spPr>
          <a:xfrm>
            <a:off x="838200" y="2458387"/>
            <a:ext cx="10515600" cy="31105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5583936"/>
            <a:ext cx="7772400" cy="1274064"/>
          </a:xfrm>
          <a:prstGeom prst="rect">
            <a:avLst/>
          </a:prstGeom>
        </p:spPr>
      </p:pic>
      <p:graphicFrame>
        <p:nvGraphicFramePr>
          <p:cNvPr id="10" name="Diagrama 9">
            <a:extLst>
              <a:ext uri="{FF2B5EF4-FFF2-40B4-BE49-F238E27FC236}">
                <a16:creationId xmlns:a16="http://schemas.microsoft.com/office/drawing/2014/main" id="{6F697EA2-4E5C-F54B-FB9E-9F4FDE9BBD78}"/>
              </a:ext>
            </a:extLst>
          </p:cNvPr>
          <p:cNvGraphicFramePr/>
          <p:nvPr>
            <p:extLst>
              <p:ext uri="{D42A27DB-BD31-4B8C-83A1-F6EECF244321}">
                <p14:modId xmlns:p14="http://schemas.microsoft.com/office/powerpoint/2010/main" val="1905194374"/>
              </p:ext>
            </p:extLst>
          </p:nvPr>
        </p:nvGraphicFramePr>
        <p:xfrm>
          <a:off x="363255" y="2189517"/>
          <a:ext cx="5235879" cy="33944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CuadroTexto 11">
            <a:extLst>
              <a:ext uri="{FF2B5EF4-FFF2-40B4-BE49-F238E27FC236}">
                <a16:creationId xmlns:a16="http://schemas.microsoft.com/office/drawing/2014/main" id="{1E5A82FA-ABD6-98A2-9E15-0C2CF0088327}"/>
              </a:ext>
            </a:extLst>
          </p:cNvPr>
          <p:cNvSpPr txBox="1"/>
          <p:nvPr/>
        </p:nvSpPr>
        <p:spPr>
          <a:xfrm>
            <a:off x="5599134" y="2273721"/>
            <a:ext cx="6100174" cy="369332"/>
          </a:xfrm>
          <a:prstGeom prst="rect">
            <a:avLst/>
          </a:prstGeom>
          <a:noFill/>
        </p:spPr>
        <p:txBody>
          <a:bodyPr wrap="square">
            <a:spAutoFit/>
          </a:bodyPr>
          <a:lstStyle/>
          <a:p>
            <a:r>
              <a:rPr lang="es-ES_tradnl" b="1">
                <a:latin typeface="Arial Black" charset="0"/>
                <a:ea typeface="Arial Black" charset="0"/>
                <a:cs typeface="Arial Black" charset="0"/>
              </a:rPr>
              <a:t>Stakeholder de FEACH</a:t>
            </a:r>
            <a:endParaRPr lang="es-ES_tradnl" b="1" dirty="0">
              <a:latin typeface="Arial Black" charset="0"/>
              <a:ea typeface="Arial Black" charset="0"/>
              <a:cs typeface="Arial Black" charset="0"/>
            </a:endParaRPr>
          </a:p>
        </p:txBody>
      </p:sp>
      <p:pic>
        <p:nvPicPr>
          <p:cNvPr id="13" name="Imagen 12">
            <a:extLst>
              <a:ext uri="{FF2B5EF4-FFF2-40B4-BE49-F238E27FC236}">
                <a16:creationId xmlns:a16="http://schemas.microsoft.com/office/drawing/2014/main" id="{999BD344-6B7E-4282-CB0A-5916B7D52DAA}"/>
              </a:ext>
            </a:extLst>
          </p:cNvPr>
          <p:cNvPicPr>
            <a:picLocks noChangeAspect="1"/>
          </p:cNvPicPr>
          <p:nvPr/>
        </p:nvPicPr>
        <p:blipFill>
          <a:blip r:embed="rId10"/>
          <a:stretch>
            <a:fillRect/>
          </a:stretch>
        </p:blipFill>
        <p:spPr>
          <a:xfrm>
            <a:off x="5419285" y="2752285"/>
            <a:ext cx="1353429" cy="1353429"/>
          </a:xfrm>
          <a:prstGeom prst="rect">
            <a:avLst/>
          </a:prstGeom>
        </p:spPr>
      </p:pic>
      <p:pic>
        <p:nvPicPr>
          <p:cNvPr id="14" name="Imagen 13">
            <a:extLst>
              <a:ext uri="{FF2B5EF4-FFF2-40B4-BE49-F238E27FC236}">
                <a16:creationId xmlns:a16="http://schemas.microsoft.com/office/drawing/2014/main" id="{3B54F6DA-4985-C46F-49C5-B303A259C31C}"/>
              </a:ext>
            </a:extLst>
          </p:cNvPr>
          <p:cNvPicPr>
            <a:picLocks noChangeAspect="1"/>
          </p:cNvPicPr>
          <p:nvPr/>
        </p:nvPicPr>
        <p:blipFill>
          <a:blip r:embed="rId11"/>
          <a:stretch>
            <a:fillRect/>
          </a:stretch>
        </p:blipFill>
        <p:spPr>
          <a:xfrm>
            <a:off x="7200731" y="2990832"/>
            <a:ext cx="1694835" cy="926672"/>
          </a:xfrm>
          <a:prstGeom prst="rect">
            <a:avLst/>
          </a:prstGeom>
        </p:spPr>
      </p:pic>
      <p:pic>
        <p:nvPicPr>
          <p:cNvPr id="15" name="Imagen 14">
            <a:extLst>
              <a:ext uri="{FF2B5EF4-FFF2-40B4-BE49-F238E27FC236}">
                <a16:creationId xmlns:a16="http://schemas.microsoft.com/office/drawing/2014/main" id="{1C2466AD-F07B-52B6-AB7D-09AC68EF8893}"/>
              </a:ext>
            </a:extLst>
          </p:cNvPr>
          <p:cNvPicPr>
            <a:picLocks noChangeAspect="1"/>
          </p:cNvPicPr>
          <p:nvPr/>
        </p:nvPicPr>
        <p:blipFill>
          <a:blip r:embed="rId12"/>
          <a:stretch>
            <a:fillRect/>
          </a:stretch>
        </p:blipFill>
        <p:spPr>
          <a:xfrm>
            <a:off x="5598634" y="4168527"/>
            <a:ext cx="2016691" cy="889028"/>
          </a:xfrm>
          <a:prstGeom prst="rect">
            <a:avLst/>
          </a:prstGeom>
        </p:spPr>
      </p:pic>
      <p:pic>
        <p:nvPicPr>
          <p:cNvPr id="16" name="Imagen 15">
            <a:extLst>
              <a:ext uri="{FF2B5EF4-FFF2-40B4-BE49-F238E27FC236}">
                <a16:creationId xmlns:a16="http://schemas.microsoft.com/office/drawing/2014/main" id="{43497199-0320-E3D7-6209-C00829355117}"/>
              </a:ext>
            </a:extLst>
          </p:cNvPr>
          <p:cNvPicPr>
            <a:picLocks noChangeAspect="1"/>
          </p:cNvPicPr>
          <p:nvPr/>
        </p:nvPicPr>
        <p:blipFill>
          <a:blip r:embed="rId13"/>
          <a:stretch>
            <a:fillRect/>
          </a:stretch>
        </p:blipFill>
        <p:spPr>
          <a:xfrm>
            <a:off x="8912910" y="2705866"/>
            <a:ext cx="1353429" cy="1353429"/>
          </a:xfrm>
          <a:prstGeom prst="rect">
            <a:avLst/>
          </a:prstGeom>
        </p:spPr>
      </p:pic>
      <p:pic>
        <p:nvPicPr>
          <p:cNvPr id="17" name="Imagen 16">
            <a:extLst>
              <a:ext uri="{FF2B5EF4-FFF2-40B4-BE49-F238E27FC236}">
                <a16:creationId xmlns:a16="http://schemas.microsoft.com/office/drawing/2014/main" id="{E00B0A35-E506-D1E5-172C-C1A687C76D70}"/>
              </a:ext>
            </a:extLst>
          </p:cNvPr>
          <p:cNvPicPr>
            <a:picLocks noChangeAspect="1"/>
          </p:cNvPicPr>
          <p:nvPr/>
        </p:nvPicPr>
        <p:blipFill>
          <a:blip r:embed="rId14"/>
          <a:stretch>
            <a:fillRect/>
          </a:stretch>
        </p:blipFill>
        <p:spPr>
          <a:xfrm>
            <a:off x="7559481" y="3955149"/>
            <a:ext cx="1353429" cy="1353429"/>
          </a:xfrm>
          <a:prstGeom prst="rect">
            <a:avLst/>
          </a:prstGeom>
        </p:spPr>
      </p:pic>
      <p:pic>
        <p:nvPicPr>
          <p:cNvPr id="18" name="Imagen 17">
            <a:extLst>
              <a:ext uri="{FF2B5EF4-FFF2-40B4-BE49-F238E27FC236}">
                <a16:creationId xmlns:a16="http://schemas.microsoft.com/office/drawing/2014/main" id="{990DBEF3-904D-3A8D-C259-869B193FFE30}"/>
              </a:ext>
            </a:extLst>
          </p:cNvPr>
          <p:cNvPicPr>
            <a:picLocks noChangeAspect="1"/>
          </p:cNvPicPr>
          <p:nvPr/>
        </p:nvPicPr>
        <p:blipFill>
          <a:blip r:embed="rId15"/>
          <a:stretch>
            <a:fillRect/>
          </a:stretch>
        </p:blipFill>
        <p:spPr>
          <a:xfrm>
            <a:off x="9092286" y="4105714"/>
            <a:ext cx="1280271" cy="1280271"/>
          </a:xfrm>
          <a:prstGeom prst="rect">
            <a:avLst/>
          </a:prstGeom>
        </p:spPr>
      </p:pic>
    </p:spTree>
    <p:extLst>
      <p:ext uri="{BB962C8B-B14F-4D97-AF65-F5344CB8AC3E}">
        <p14:creationId xmlns:p14="http://schemas.microsoft.com/office/powerpoint/2010/main" val="111418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 y="2265"/>
            <a:ext cx="12206990" cy="945169"/>
          </a:xfrm>
          <a:prstGeom prst="rect">
            <a:avLst/>
          </a:prstGeom>
        </p:spPr>
      </p:pic>
      <p:sp>
        <p:nvSpPr>
          <p:cNvPr id="8" name="Título 1"/>
          <p:cNvSpPr txBox="1">
            <a:spLocks/>
          </p:cNvSpPr>
          <p:nvPr/>
        </p:nvSpPr>
        <p:spPr>
          <a:xfrm>
            <a:off x="816279" y="1010709"/>
            <a:ext cx="10515600" cy="856682"/>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b="1" dirty="0">
                <a:latin typeface="Arial Black" charset="0"/>
                <a:ea typeface="Arial Black" charset="0"/>
                <a:cs typeface="Arial Black" charset="0"/>
              </a:rPr>
              <a:t>Instituciones Internacionales y su apoyo al Desarrollo Deportivo Nacional y Continental</a:t>
            </a:r>
          </a:p>
        </p:txBody>
      </p:sp>
      <p:sp>
        <p:nvSpPr>
          <p:cNvPr id="9" name="Marcador de contenido 2"/>
          <p:cNvSpPr txBox="1">
            <a:spLocks/>
          </p:cNvSpPr>
          <p:nvPr/>
        </p:nvSpPr>
        <p:spPr>
          <a:xfrm>
            <a:off x="838200" y="2458387"/>
            <a:ext cx="10515600" cy="31105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5583936"/>
            <a:ext cx="7772400" cy="1274064"/>
          </a:xfrm>
          <a:prstGeom prst="rect">
            <a:avLst/>
          </a:prstGeom>
        </p:spPr>
      </p:pic>
      <p:pic>
        <p:nvPicPr>
          <p:cNvPr id="2" name="Imagen 1">
            <a:extLst>
              <a:ext uri="{FF2B5EF4-FFF2-40B4-BE49-F238E27FC236}">
                <a16:creationId xmlns:a16="http://schemas.microsoft.com/office/drawing/2014/main" id="{57B321DB-988C-0377-59AB-3426181371D0}"/>
              </a:ext>
            </a:extLst>
          </p:cNvPr>
          <p:cNvPicPr>
            <a:picLocks noChangeAspect="1"/>
          </p:cNvPicPr>
          <p:nvPr/>
        </p:nvPicPr>
        <p:blipFill>
          <a:blip r:embed="rId5"/>
          <a:stretch>
            <a:fillRect/>
          </a:stretch>
        </p:blipFill>
        <p:spPr>
          <a:xfrm>
            <a:off x="3397373" y="1917777"/>
            <a:ext cx="5353412" cy="4019944"/>
          </a:xfrm>
          <a:prstGeom prst="rect">
            <a:avLst/>
          </a:prstGeom>
        </p:spPr>
      </p:pic>
    </p:spTree>
    <p:extLst>
      <p:ext uri="{BB962C8B-B14F-4D97-AF65-F5344CB8AC3E}">
        <p14:creationId xmlns:p14="http://schemas.microsoft.com/office/powerpoint/2010/main" val="182769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 y="2265"/>
            <a:ext cx="12206990" cy="945169"/>
          </a:xfrm>
          <a:prstGeom prst="rect">
            <a:avLst/>
          </a:prstGeom>
        </p:spPr>
      </p:pic>
      <p:sp>
        <p:nvSpPr>
          <p:cNvPr id="8" name="Título 1"/>
          <p:cNvSpPr txBox="1">
            <a:spLocks/>
          </p:cNvSpPr>
          <p:nvPr/>
        </p:nvSpPr>
        <p:spPr>
          <a:xfrm>
            <a:off x="816279" y="1010709"/>
            <a:ext cx="10515600" cy="856682"/>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b="1" dirty="0">
                <a:latin typeface="Arial Black" charset="0"/>
                <a:ea typeface="Arial Black" charset="0"/>
                <a:cs typeface="Arial Black" charset="0"/>
              </a:rPr>
              <a:t>Instituciones Internacionales y su apoyo al Desarrollo Deportivo Continental</a:t>
            </a:r>
          </a:p>
        </p:txBody>
      </p:sp>
      <p:sp>
        <p:nvSpPr>
          <p:cNvPr id="9" name="Marcador de contenido 2"/>
          <p:cNvSpPr txBox="1">
            <a:spLocks/>
          </p:cNvSpPr>
          <p:nvPr/>
        </p:nvSpPr>
        <p:spPr>
          <a:xfrm>
            <a:off x="4419600" y="4872625"/>
            <a:ext cx="6934200" cy="6963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5583936"/>
            <a:ext cx="7772400" cy="1274064"/>
          </a:xfrm>
          <a:prstGeom prst="rect">
            <a:avLst/>
          </a:prstGeom>
        </p:spPr>
      </p:pic>
      <p:pic>
        <p:nvPicPr>
          <p:cNvPr id="3" name="Imagen 2">
            <a:extLst>
              <a:ext uri="{FF2B5EF4-FFF2-40B4-BE49-F238E27FC236}">
                <a16:creationId xmlns:a16="http://schemas.microsoft.com/office/drawing/2014/main" id="{4AFB6501-C824-29C0-9947-34FE7F7813E4}"/>
              </a:ext>
            </a:extLst>
          </p:cNvPr>
          <p:cNvPicPr>
            <a:picLocks noChangeAspect="1"/>
          </p:cNvPicPr>
          <p:nvPr/>
        </p:nvPicPr>
        <p:blipFill>
          <a:blip r:embed="rId5"/>
          <a:stretch>
            <a:fillRect/>
          </a:stretch>
        </p:blipFill>
        <p:spPr>
          <a:xfrm>
            <a:off x="648535" y="2068028"/>
            <a:ext cx="1414394" cy="1414394"/>
          </a:xfrm>
          <a:prstGeom prst="rect">
            <a:avLst/>
          </a:prstGeom>
        </p:spPr>
      </p:pic>
      <p:sp>
        <p:nvSpPr>
          <p:cNvPr id="5" name="CuadroTexto 4">
            <a:extLst>
              <a:ext uri="{FF2B5EF4-FFF2-40B4-BE49-F238E27FC236}">
                <a16:creationId xmlns:a16="http://schemas.microsoft.com/office/drawing/2014/main" id="{3C809A15-6E1F-AC0A-B487-AFA2EDC3AABF}"/>
              </a:ext>
            </a:extLst>
          </p:cNvPr>
          <p:cNvSpPr txBox="1"/>
          <p:nvPr/>
        </p:nvSpPr>
        <p:spPr>
          <a:xfrm>
            <a:off x="2062928" y="2309865"/>
            <a:ext cx="9047658" cy="1477328"/>
          </a:xfrm>
          <a:prstGeom prst="rect">
            <a:avLst/>
          </a:prstGeom>
          <a:noFill/>
        </p:spPr>
        <p:txBody>
          <a:bodyPr wrap="square">
            <a:spAutoFit/>
          </a:bodyPr>
          <a:lstStyle/>
          <a:p>
            <a:pPr algn="just"/>
            <a:r>
              <a:rPr lang="fr-FR" b="1" dirty="0"/>
              <a:t>Union Internationale des Associations d'Alpinisme</a:t>
            </a:r>
            <a:r>
              <a:rPr lang="es-ES" dirty="0"/>
              <a:t>: Es el organismo Máximo en lo referente al Desarrollo Deportivo y Técnico de los Deportes de Montaña, fundada en 1932 en Berna. La UIAA provee certificaciones académicas, técnicas y de seguridad, así como un marco regulatorio sobre las actividades de montaña y su impacto en la sociedad. Actualmente, la UIAA cuenta con 94 miembros en 69 países. (</a:t>
            </a:r>
            <a:r>
              <a:rPr lang="es-ES" dirty="0">
                <a:hlinkClick r:id="rId6"/>
              </a:rPr>
              <a:t>www.theuiaa.org</a:t>
            </a:r>
            <a:r>
              <a:rPr lang="es-ES" dirty="0"/>
              <a:t>) </a:t>
            </a:r>
            <a:endParaRPr lang="es-CL" dirty="0"/>
          </a:p>
        </p:txBody>
      </p:sp>
      <p:pic>
        <p:nvPicPr>
          <p:cNvPr id="10" name="Imagen 9">
            <a:extLst>
              <a:ext uri="{FF2B5EF4-FFF2-40B4-BE49-F238E27FC236}">
                <a16:creationId xmlns:a16="http://schemas.microsoft.com/office/drawing/2014/main" id="{029C0E36-CA27-0E3A-9ABA-83B96094A0D4}"/>
              </a:ext>
            </a:extLst>
          </p:cNvPr>
          <p:cNvPicPr>
            <a:picLocks noChangeAspect="1"/>
          </p:cNvPicPr>
          <p:nvPr/>
        </p:nvPicPr>
        <p:blipFill>
          <a:blip r:embed="rId7"/>
          <a:stretch>
            <a:fillRect/>
          </a:stretch>
        </p:blipFill>
        <p:spPr>
          <a:xfrm>
            <a:off x="655220" y="3956781"/>
            <a:ext cx="1414395" cy="1414395"/>
          </a:xfrm>
          <a:prstGeom prst="rect">
            <a:avLst/>
          </a:prstGeom>
        </p:spPr>
      </p:pic>
      <p:sp>
        <p:nvSpPr>
          <p:cNvPr id="12" name="CuadroTexto 11">
            <a:extLst>
              <a:ext uri="{FF2B5EF4-FFF2-40B4-BE49-F238E27FC236}">
                <a16:creationId xmlns:a16="http://schemas.microsoft.com/office/drawing/2014/main" id="{D8DFF08A-2069-A230-C3EA-D83DC3235650}"/>
              </a:ext>
            </a:extLst>
          </p:cNvPr>
          <p:cNvSpPr txBox="1"/>
          <p:nvPr/>
        </p:nvSpPr>
        <p:spPr>
          <a:xfrm>
            <a:off x="2062928" y="3848899"/>
            <a:ext cx="8884820" cy="1754326"/>
          </a:xfrm>
          <a:prstGeom prst="rect">
            <a:avLst/>
          </a:prstGeom>
          <a:noFill/>
        </p:spPr>
        <p:txBody>
          <a:bodyPr wrap="square">
            <a:spAutoFit/>
          </a:bodyPr>
          <a:lstStyle/>
          <a:p>
            <a:r>
              <a:rPr lang="es-ES" b="1" dirty="0"/>
              <a:t>International </a:t>
            </a:r>
            <a:r>
              <a:rPr lang="es-ES" b="1" dirty="0" err="1"/>
              <a:t>Federation</a:t>
            </a:r>
            <a:r>
              <a:rPr lang="es-ES" b="1" dirty="0"/>
              <a:t> </a:t>
            </a:r>
            <a:r>
              <a:rPr lang="es-ES" b="1" dirty="0" err="1"/>
              <a:t>Of</a:t>
            </a:r>
            <a:r>
              <a:rPr lang="es-ES" b="1" dirty="0"/>
              <a:t> Sport </a:t>
            </a:r>
            <a:r>
              <a:rPr lang="es-ES" b="1" dirty="0" err="1"/>
              <a:t>Climbing</a:t>
            </a:r>
            <a:r>
              <a:rPr lang="es-ES" dirty="0"/>
              <a:t>: Es la máxima autoridad en el Desarrollo Deportivo y Regulación de la Escalada Deportiva, teniendo a su cargo la formación de Oficiales Deportivos y de las normas relativas a las Competencias oficiales, tanto a nivel nacional como internacional. Actualmente, la Escalada Deportiva tiene carácter de Deporte Olímpico de Verano y participará en Paris 2024. La IFSC fue fundada en 2007 y actualmente cuenta con 99 países miembros. (</a:t>
            </a:r>
            <a:r>
              <a:rPr lang="es-ES" dirty="0">
                <a:hlinkClick r:id="rId8"/>
              </a:rPr>
              <a:t>www.ifsc-climbing.org</a:t>
            </a:r>
            <a:r>
              <a:rPr lang="es-ES" dirty="0"/>
              <a:t>) </a:t>
            </a:r>
            <a:endParaRPr lang="es-CL" dirty="0"/>
          </a:p>
        </p:txBody>
      </p:sp>
    </p:spTree>
    <p:extLst>
      <p:ext uri="{BB962C8B-B14F-4D97-AF65-F5344CB8AC3E}">
        <p14:creationId xmlns:p14="http://schemas.microsoft.com/office/powerpoint/2010/main" val="426200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 y="2265"/>
            <a:ext cx="12206990" cy="945169"/>
          </a:xfrm>
          <a:prstGeom prst="rect">
            <a:avLst/>
          </a:prstGeom>
        </p:spPr>
      </p:pic>
      <p:sp>
        <p:nvSpPr>
          <p:cNvPr id="8" name="Título 1"/>
          <p:cNvSpPr txBox="1">
            <a:spLocks/>
          </p:cNvSpPr>
          <p:nvPr/>
        </p:nvSpPr>
        <p:spPr>
          <a:xfrm>
            <a:off x="816279" y="1010709"/>
            <a:ext cx="10515600" cy="856682"/>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b="1" dirty="0">
                <a:latin typeface="Arial Black" charset="0"/>
                <a:ea typeface="Arial Black" charset="0"/>
                <a:cs typeface="Arial Black" charset="0"/>
              </a:rPr>
              <a:t>Instituciones Internacionales y su apoyo al Desarrollo Deportivo Continental</a:t>
            </a:r>
          </a:p>
        </p:txBody>
      </p:sp>
      <p:sp>
        <p:nvSpPr>
          <p:cNvPr id="9" name="Marcador de contenido 2"/>
          <p:cNvSpPr txBox="1">
            <a:spLocks/>
          </p:cNvSpPr>
          <p:nvPr/>
        </p:nvSpPr>
        <p:spPr>
          <a:xfrm>
            <a:off x="4419600" y="4872625"/>
            <a:ext cx="6934200" cy="6963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5583936"/>
            <a:ext cx="7772400" cy="1274064"/>
          </a:xfrm>
          <a:prstGeom prst="rect">
            <a:avLst/>
          </a:prstGeom>
        </p:spPr>
      </p:pic>
      <p:sp>
        <p:nvSpPr>
          <p:cNvPr id="5" name="CuadroTexto 4">
            <a:extLst>
              <a:ext uri="{FF2B5EF4-FFF2-40B4-BE49-F238E27FC236}">
                <a16:creationId xmlns:a16="http://schemas.microsoft.com/office/drawing/2014/main" id="{3C809A15-6E1F-AC0A-B487-AFA2EDC3AABF}"/>
              </a:ext>
            </a:extLst>
          </p:cNvPr>
          <p:cNvSpPr txBox="1"/>
          <p:nvPr/>
        </p:nvSpPr>
        <p:spPr>
          <a:xfrm>
            <a:off x="3018772" y="2309865"/>
            <a:ext cx="8313107" cy="1754326"/>
          </a:xfrm>
          <a:prstGeom prst="rect">
            <a:avLst/>
          </a:prstGeom>
          <a:noFill/>
        </p:spPr>
        <p:txBody>
          <a:bodyPr wrap="square">
            <a:spAutoFit/>
          </a:bodyPr>
          <a:lstStyle/>
          <a:p>
            <a:pPr algn="just"/>
            <a:r>
              <a:rPr lang="es-ES" b="1" dirty="0"/>
              <a:t>International </a:t>
            </a:r>
            <a:r>
              <a:rPr lang="es-ES" b="1" dirty="0" err="1"/>
              <a:t>Ski</a:t>
            </a:r>
            <a:r>
              <a:rPr lang="es-ES" b="1" dirty="0"/>
              <a:t> </a:t>
            </a:r>
            <a:r>
              <a:rPr lang="es-ES" b="1" dirty="0" err="1"/>
              <a:t>Mountaineering</a:t>
            </a:r>
            <a:r>
              <a:rPr lang="es-ES" b="1" dirty="0"/>
              <a:t> </a:t>
            </a:r>
            <a:r>
              <a:rPr lang="es-ES" b="1" dirty="0" err="1"/>
              <a:t>Federation</a:t>
            </a:r>
            <a:r>
              <a:rPr lang="es-ES" dirty="0"/>
              <a:t>: Es el organismo rector internacional responsable de las competiciones de esquí de montaña. Sus principales objetivos son la promoción, regulación y desarrollo del esquí de montaña a nivel mundial. En 2020 el Esquimo fue parte de los Juegos Olímpicos de Invierno de la Juventud y  2026 el deporte formará parte del programa de los Juegos Olímpicos de Invierno en Milano- Cortina 2026. (</a:t>
            </a:r>
            <a:r>
              <a:rPr lang="es-ES" dirty="0">
                <a:hlinkClick r:id="rId5"/>
              </a:rPr>
              <a:t>www.ismf-ski.org</a:t>
            </a:r>
            <a:r>
              <a:rPr lang="es-ES" dirty="0"/>
              <a:t>) </a:t>
            </a:r>
            <a:endParaRPr lang="es-CL" dirty="0"/>
          </a:p>
        </p:txBody>
      </p:sp>
      <p:sp>
        <p:nvSpPr>
          <p:cNvPr id="12" name="CuadroTexto 11">
            <a:extLst>
              <a:ext uri="{FF2B5EF4-FFF2-40B4-BE49-F238E27FC236}">
                <a16:creationId xmlns:a16="http://schemas.microsoft.com/office/drawing/2014/main" id="{D8DFF08A-2069-A230-C3EA-D83DC3235650}"/>
              </a:ext>
            </a:extLst>
          </p:cNvPr>
          <p:cNvSpPr txBox="1"/>
          <p:nvPr/>
        </p:nvSpPr>
        <p:spPr>
          <a:xfrm>
            <a:off x="2997895" y="4103744"/>
            <a:ext cx="8333984" cy="1754326"/>
          </a:xfrm>
          <a:prstGeom prst="rect">
            <a:avLst/>
          </a:prstGeom>
          <a:noFill/>
        </p:spPr>
        <p:txBody>
          <a:bodyPr wrap="square">
            <a:spAutoFit/>
          </a:bodyPr>
          <a:lstStyle/>
          <a:p>
            <a:pPr algn="just"/>
            <a:r>
              <a:rPr lang="es-ES" b="1" dirty="0"/>
              <a:t>International </a:t>
            </a:r>
            <a:r>
              <a:rPr lang="es-ES" b="1" dirty="0" err="1"/>
              <a:t>SkyRunning</a:t>
            </a:r>
            <a:r>
              <a:rPr lang="es-ES" b="1" dirty="0"/>
              <a:t> </a:t>
            </a:r>
            <a:r>
              <a:rPr lang="es-ES" b="1" dirty="0" err="1"/>
              <a:t>Federation</a:t>
            </a:r>
            <a:r>
              <a:rPr lang="es-ES" dirty="0"/>
              <a:t>: La Federación Internacional de </a:t>
            </a:r>
            <a:r>
              <a:rPr lang="es-ES" dirty="0" err="1"/>
              <a:t>Skyrunning</a:t>
            </a:r>
            <a:r>
              <a:rPr lang="es-ES" dirty="0"/>
              <a:t> es el organismo rector mundial del </a:t>
            </a:r>
            <a:r>
              <a:rPr lang="es-ES" dirty="0" err="1"/>
              <a:t>skyrunning</a:t>
            </a:r>
            <a:r>
              <a:rPr lang="es-ES" dirty="0"/>
              <a:t>. La ISF fue fundada en 2008 y cuenta con 57 naciones miembros, los cuales pueden competir en competencias tanto locales como internacionales.</a:t>
            </a:r>
          </a:p>
          <a:p>
            <a:pPr algn="just"/>
            <a:r>
              <a:rPr lang="es-ES" dirty="0"/>
              <a:t>La ISF espera convertirse en deporte Olímpico en los próximos 12 años. (</a:t>
            </a:r>
            <a:r>
              <a:rPr lang="es-ES" dirty="0">
                <a:hlinkClick r:id="rId6"/>
              </a:rPr>
              <a:t>www.skyrunning.com</a:t>
            </a:r>
            <a:r>
              <a:rPr lang="es-ES" dirty="0"/>
              <a:t>) </a:t>
            </a:r>
            <a:endParaRPr lang="es-CL" dirty="0"/>
          </a:p>
        </p:txBody>
      </p:sp>
      <p:pic>
        <p:nvPicPr>
          <p:cNvPr id="2" name="Imagen 1">
            <a:extLst>
              <a:ext uri="{FF2B5EF4-FFF2-40B4-BE49-F238E27FC236}">
                <a16:creationId xmlns:a16="http://schemas.microsoft.com/office/drawing/2014/main" id="{9A426F9E-020B-A348-7A83-6CFF902F31C8}"/>
              </a:ext>
            </a:extLst>
          </p:cNvPr>
          <p:cNvPicPr>
            <a:picLocks noChangeAspect="1"/>
          </p:cNvPicPr>
          <p:nvPr/>
        </p:nvPicPr>
        <p:blipFill>
          <a:blip r:embed="rId7"/>
          <a:stretch>
            <a:fillRect/>
          </a:stretch>
        </p:blipFill>
        <p:spPr>
          <a:xfrm>
            <a:off x="370291" y="2429931"/>
            <a:ext cx="2627604" cy="1158340"/>
          </a:xfrm>
          <a:prstGeom prst="rect">
            <a:avLst/>
          </a:prstGeom>
        </p:spPr>
      </p:pic>
      <p:pic>
        <p:nvPicPr>
          <p:cNvPr id="4" name="Imagen 3">
            <a:extLst>
              <a:ext uri="{FF2B5EF4-FFF2-40B4-BE49-F238E27FC236}">
                <a16:creationId xmlns:a16="http://schemas.microsoft.com/office/drawing/2014/main" id="{039BCBC1-B4AC-6D24-83A3-01C11AEE8895}"/>
              </a:ext>
            </a:extLst>
          </p:cNvPr>
          <p:cNvPicPr>
            <a:picLocks noChangeAspect="1"/>
          </p:cNvPicPr>
          <p:nvPr/>
        </p:nvPicPr>
        <p:blipFill>
          <a:blip r:embed="rId8"/>
          <a:stretch>
            <a:fillRect/>
          </a:stretch>
        </p:blipFill>
        <p:spPr>
          <a:xfrm>
            <a:off x="370291" y="4012699"/>
            <a:ext cx="1571237" cy="1571237"/>
          </a:xfrm>
          <a:prstGeom prst="rect">
            <a:avLst/>
          </a:prstGeom>
        </p:spPr>
      </p:pic>
    </p:spTree>
    <p:extLst>
      <p:ext uri="{BB962C8B-B14F-4D97-AF65-F5344CB8AC3E}">
        <p14:creationId xmlns:p14="http://schemas.microsoft.com/office/powerpoint/2010/main" val="171233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 y="2265"/>
            <a:ext cx="12206990" cy="945169"/>
          </a:xfrm>
          <a:prstGeom prst="rect">
            <a:avLst/>
          </a:prstGeom>
        </p:spPr>
      </p:pic>
      <p:sp>
        <p:nvSpPr>
          <p:cNvPr id="8" name="Título 1"/>
          <p:cNvSpPr txBox="1">
            <a:spLocks/>
          </p:cNvSpPr>
          <p:nvPr/>
        </p:nvSpPr>
        <p:spPr>
          <a:xfrm>
            <a:off x="816279" y="1010709"/>
            <a:ext cx="10515600" cy="856682"/>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b="1" dirty="0">
                <a:latin typeface="Arial Black" charset="0"/>
                <a:ea typeface="Arial Black" charset="0"/>
                <a:cs typeface="Arial Black" charset="0"/>
              </a:rPr>
              <a:t>Instituciones Internacionales y su apoyo al Desarrollo Deportivo Continental</a:t>
            </a:r>
          </a:p>
        </p:txBody>
      </p:sp>
      <p:sp>
        <p:nvSpPr>
          <p:cNvPr id="9" name="Marcador de contenido 2"/>
          <p:cNvSpPr txBox="1">
            <a:spLocks/>
          </p:cNvSpPr>
          <p:nvPr/>
        </p:nvSpPr>
        <p:spPr>
          <a:xfrm>
            <a:off x="4419600" y="4872625"/>
            <a:ext cx="6934200" cy="6963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5583936"/>
            <a:ext cx="7772400" cy="1274064"/>
          </a:xfrm>
          <a:prstGeom prst="rect">
            <a:avLst/>
          </a:prstGeom>
        </p:spPr>
      </p:pic>
      <p:sp>
        <p:nvSpPr>
          <p:cNvPr id="5" name="CuadroTexto 4">
            <a:extLst>
              <a:ext uri="{FF2B5EF4-FFF2-40B4-BE49-F238E27FC236}">
                <a16:creationId xmlns:a16="http://schemas.microsoft.com/office/drawing/2014/main" id="{3C809A15-6E1F-AC0A-B487-AFA2EDC3AABF}"/>
              </a:ext>
            </a:extLst>
          </p:cNvPr>
          <p:cNvSpPr txBox="1"/>
          <p:nvPr/>
        </p:nvSpPr>
        <p:spPr>
          <a:xfrm>
            <a:off x="3018772" y="2309865"/>
            <a:ext cx="8313107" cy="1754326"/>
          </a:xfrm>
          <a:prstGeom prst="rect">
            <a:avLst/>
          </a:prstGeom>
          <a:noFill/>
        </p:spPr>
        <p:txBody>
          <a:bodyPr wrap="square">
            <a:spAutoFit/>
          </a:bodyPr>
          <a:lstStyle/>
          <a:p>
            <a:pPr algn="just"/>
            <a:r>
              <a:rPr lang="es-ES" b="1" dirty="0"/>
              <a:t>Comité Olímpico Internacional</a:t>
            </a:r>
            <a:r>
              <a:rPr lang="es-ES" dirty="0"/>
              <a:t>:  es un organismo encargado de promover el olimpismo en el mundo y coordinar las actividades del Movimiento Olímpico.​ Fue creado el 23 de junio de 1894 por el barón Pierre de Coubertin en París con el fin de revivir los Juegos Olímpicos Antiguos. Por otra parte, es el encargado de seleccionar las ciudades que serán sedes de los Juegos Olímpicos cada cuatro años. Actualmente cuenta con 102 miembros activos.</a:t>
            </a:r>
            <a:endParaRPr lang="es-CL" dirty="0"/>
          </a:p>
        </p:txBody>
      </p:sp>
      <p:sp>
        <p:nvSpPr>
          <p:cNvPr id="12" name="CuadroTexto 11">
            <a:extLst>
              <a:ext uri="{FF2B5EF4-FFF2-40B4-BE49-F238E27FC236}">
                <a16:creationId xmlns:a16="http://schemas.microsoft.com/office/drawing/2014/main" id="{D8DFF08A-2069-A230-C3EA-D83DC3235650}"/>
              </a:ext>
            </a:extLst>
          </p:cNvPr>
          <p:cNvSpPr txBox="1"/>
          <p:nvPr/>
        </p:nvSpPr>
        <p:spPr>
          <a:xfrm>
            <a:off x="3019816" y="4103744"/>
            <a:ext cx="8333984" cy="1477328"/>
          </a:xfrm>
          <a:prstGeom prst="rect">
            <a:avLst/>
          </a:prstGeom>
          <a:noFill/>
        </p:spPr>
        <p:txBody>
          <a:bodyPr wrap="square">
            <a:spAutoFit/>
          </a:bodyPr>
          <a:lstStyle/>
          <a:p>
            <a:pPr algn="just"/>
            <a:r>
              <a:rPr lang="es-ES" b="1" dirty="0"/>
              <a:t>Comité Olímpico Colombiano</a:t>
            </a:r>
            <a:r>
              <a:rPr lang="es-ES" dirty="0"/>
              <a:t>: El Comité Olímpico Colombiano (COC) fue creado el 3 de julio de 1936. Su misión es coordinar esfuerzos para proteger el movimiento olímpico y consolidar su desarrollo, el cumplimiento de las normas de la Carta Olímpica y promover la preparación, selección y participación de deportistas en los Juegos Olímpicos y otras competencias nacionales e internacionales. </a:t>
            </a:r>
            <a:endParaRPr lang="es-CL" dirty="0"/>
          </a:p>
        </p:txBody>
      </p:sp>
      <p:pic>
        <p:nvPicPr>
          <p:cNvPr id="3" name="Imagen 2">
            <a:extLst>
              <a:ext uri="{FF2B5EF4-FFF2-40B4-BE49-F238E27FC236}">
                <a16:creationId xmlns:a16="http://schemas.microsoft.com/office/drawing/2014/main" id="{7CD90267-D77C-29CE-4E61-B0A37B2CFF63}"/>
              </a:ext>
            </a:extLst>
          </p:cNvPr>
          <p:cNvPicPr>
            <a:picLocks noChangeAspect="1"/>
          </p:cNvPicPr>
          <p:nvPr/>
        </p:nvPicPr>
        <p:blipFill>
          <a:blip r:embed="rId5"/>
          <a:stretch>
            <a:fillRect/>
          </a:stretch>
        </p:blipFill>
        <p:spPr>
          <a:xfrm>
            <a:off x="541840" y="4059026"/>
            <a:ext cx="1963725" cy="1748942"/>
          </a:xfrm>
          <a:prstGeom prst="rect">
            <a:avLst/>
          </a:prstGeom>
        </p:spPr>
      </p:pic>
      <p:pic>
        <p:nvPicPr>
          <p:cNvPr id="10" name="Imagen 9">
            <a:extLst>
              <a:ext uri="{FF2B5EF4-FFF2-40B4-BE49-F238E27FC236}">
                <a16:creationId xmlns:a16="http://schemas.microsoft.com/office/drawing/2014/main" id="{F05B00D6-1F04-36A3-4CED-A80E69691AB1}"/>
              </a:ext>
            </a:extLst>
          </p:cNvPr>
          <p:cNvPicPr>
            <a:picLocks noChangeAspect="1"/>
          </p:cNvPicPr>
          <p:nvPr/>
        </p:nvPicPr>
        <p:blipFill>
          <a:blip r:embed="rId6"/>
          <a:stretch>
            <a:fillRect/>
          </a:stretch>
        </p:blipFill>
        <p:spPr>
          <a:xfrm>
            <a:off x="229050" y="2487333"/>
            <a:ext cx="2589307" cy="1399390"/>
          </a:xfrm>
          <a:prstGeom prst="rect">
            <a:avLst/>
          </a:prstGeom>
        </p:spPr>
      </p:pic>
    </p:spTree>
    <p:extLst>
      <p:ext uri="{BB962C8B-B14F-4D97-AF65-F5344CB8AC3E}">
        <p14:creationId xmlns:p14="http://schemas.microsoft.com/office/powerpoint/2010/main" val="7534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 y="2265"/>
            <a:ext cx="12206990" cy="945169"/>
          </a:xfrm>
          <a:prstGeom prst="rect">
            <a:avLst/>
          </a:prstGeom>
        </p:spPr>
      </p:pic>
      <p:sp>
        <p:nvSpPr>
          <p:cNvPr id="8" name="Título 1"/>
          <p:cNvSpPr txBox="1">
            <a:spLocks/>
          </p:cNvSpPr>
          <p:nvPr/>
        </p:nvSpPr>
        <p:spPr>
          <a:xfrm>
            <a:off x="816279" y="1010709"/>
            <a:ext cx="10515600" cy="856682"/>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b="1" dirty="0">
                <a:latin typeface="Arial Black" charset="0"/>
                <a:ea typeface="Arial Black" charset="0"/>
                <a:cs typeface="Arial Black" charset="0"/>
              </a:rPr>
              <a:t>Instituciones Internacionales y su apoyo al Desarrollo Deportivo Continental</a:t>
            </a:r>
          </a:p>
        </p:txBody>
      </p:sp>
      <p:sp>
        <p:nvSpPr>
          <p:cNvPr id="9" name="Marcador de contenido 2"/>
          <p:cNvSpPr txBox="1">
            <a:spLocks/>
          </p:cNvSpPr>
          <p:nvPr/>
        </p:nvSpPr>
        <p:spPr>
          <a:xfrm>
            <a:off x="4419600" y="4872625"/>
            <a:ext cx="6934200" cy="6963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a:p>
            <a:pPr algn="just">
              <a:lnSpc>
                <a:spcPct val="100000"/>
              </a:lnSpc>
            </a:pPr>
            <a:endParaRPr lang="es-ES_tradnl" dirty="0">
              <a:latin typeface="Arial" charset="0"/>
              <a:ea typeface="Arial" charset="0"/>
              <a:cs typeface="Arial"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5583936"/>
            <a:ext cx="7772400" cy="1274064"/>
          </a:xfrm>
          <a:prstGeom prst="rect">
            <a:avLst/>
          </a:prstGeom>
        </p:spPr>
      </p:pic>
      <p:sp>
        <p:nvSpPr>
          <p:cNvPr id="5" name="CuadroTexto 4">
            <a:extLst>
              <a:ext uri="{FF2B5EF4-FFF2-40B4-BE49-F238E27FC236}">
                <a16:creationId xmlns:a16="http://schemas.microsoft.com/office/drawing/2014/main" id="{3C809A15-6E1F-AC0A-B487-AFA2EDC3AABF}"/>
              </a:ext>
            </a:extLst>
          </p:cNvPr>
          <p:cNvSpPr txBox="1"/>
          <p:nvPr/>
        </p:nvSpPr>
        <p:spPr>
          <a:xfrm>
            <a:off x="816279" y="1985375"/>
            <a:ext cx="5171162" cy="3477875"/>
          </a:xfrm>
          <a:prstGeom prst="rect">
            <a:avLst/>
          </a:prstGeom>
          <a:noFill/>
        </p:spPr>
        <p:txBody>
          <a:bodyPr wrap="square">
            <a:spAutoFit/>
          </a:bodyPr>
          <a:lstStyle/>
          <a:p>
            <a:pPr algn="just"/>
            <a:r>
              <a:rPr lang="es-ES" sz="2000" b="1" dirty="0"/>
              <a:t>Consideraciones Finales</a:t>
            </a:r>
            <a:r>
              <a:rPr lang="es-ES" sz="2000" dirty="0"/>
              <a:t>:   El aporte al desarrollo de la institucionalidad Federada Latinoamericana, por parte de las Organizaciones Internacionales y Gubernamentales, es inmenso y debemos trabajar en cimentar la organización deportiva Federada y normada en todos sus estamentos.</a:t>
            </a:r>
          </a:p>
          <a:p>
            <a:pPr algn="just"/>
            <a:r>
              <a:rPr lang="es-ES" sz="2000" dirty="0"/>
              <a:t>El trabajo federado nacional e internacional permitirá, finalmente, el desarrollo de un estándar de excelencia que sea perdurable en el tiempo.</a:t>
            </a:r>
            <a:endParaRPr lang="es-CL" sz="2000" dirty="0"/>
          </a:p>
        </p:txBody>
      </p:sp>
      <p:pic>
        <p:nvPicPr>
          <p:cNvPr id="2" name="Imagen 1">
            <a:extLst>
              <a:ext uri="{FF2B5EF4-FFF2-40B4-BE49-F238E27FC236}">
                <a16:creationId xmlns:a16="http://schemas.microsoft.com/office/drawing/2014/main" id="{931D8628-898C-C89F-F7BB-B8F59A0E70F2}"/>
              </a:ext>
            </a:extLst>
          </p:cNvPr>
          <p:cNvPicPr>
            <a:picLocks noChangeAspect="1"/>
          </p:cNvPicPr>
          <p:nvPr/>
        </p:nvPicPr>
        <p:blipFill>
          <a:blip r:embed="rId4"/>
          <a:stretch>
            <a:fillRect/>
          </a:stretch>
        </p:blipFill>
        <p:spPr>
          <a:xfrm>
            <a:off x="7158430" y="2065525"/>
            <a:ext cx="2584928" cy="1402202"/>
          </a:xfrm>
          <a:prstGeom prst="rect">
            <a:avLst/>
          </a:prstGeom>
        </p:spPr>
      </p:pic>
      <p:pic>
        <p:nvPicPr>
          <p:cNvPr id="4" name="Imagen 3">
            <a:extLst>
              <a:ext uri="{FF2B5EF4-FFF2-40B4-BE49-F238E27FC236}">
                <a16:creationId xmlns:a16="http://schemas.microsoft.com/office/drawing/2014/main" id="{F3FFC8C9-7641-0F32-FB62-A5E7C87F88DC}"/>
              </a:ext>
            </a:extLst>
          </p:cNvPr>
          <p:cNvPicPr>
            <a:picLocks noChangeAspect="1"/>
          </p:cNvPicPr>
          <p:nvPr/>
        </p:nvPicPr>
        <p:blipFill>
          <a:blip r:embed="rId5"/>
          <a:stretch>
            <a:fillRect/>
          </a:stretch>
        </p:blipFill>
        <p:spPr>
          <a:xfrm>
            <a:off x="7469353" y="3665861"/>
            <a:ext cx="1963082" cy="1749704"/>
          </a:xfrm>
          <a:prstGeom prst="rect">
            <a:avLst/>
          </a:prstGeom>
        </p:spPr>
      </p:pic>
    </p:spTree>
    <p:extLst>
      <p:ext uri="{BB962C8B-B14F-4D97-AF65-F5344CB8AC3E}">
        <p14:creationId xmlns:p14="http://schemas.microsoft.com/office/powerpoint/2010/main" val="40739838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1274</Words>
  <Application>Microsoft Office PowerPoint</Application>
  <PresentationFormat>Panorámica</PresentationFormat>
  <Paragraphs>56</Paragraphs>
  <Slides>10</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Arial Black</vt:lpstr>
      <vt:lpstr>Calibri</vt:lpstr>
      <vt:lpstr>Calibri Light</vt:lpstr>
      <vt:lpstr>Tema de Office</vt:lpstr>
      <vt:lpstr>El Rol de la Institucionalidad  en el Desarrollo de los Deportes de Montaña a Nivel Continental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Ponencia</dc:title>
  <dc:creator>Usuario de Microsoft Office</dc:creator>
  <cp:lastModifiedBy>Willy Montenegro Garcia</cp:lastModifiedBy>
  <cp:revision>5</cp:revision>
  <dcterms:created xsi:type="dcterms:W3CDTF">2023-08-10T17:23:55Z</dcterms:created>
  <dcterms:modified xsi:type="dcterms:W3CDTF">2023-10-11T22:27:27Z</dcterms:modified>
</cp:coreProperties>
</file>