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21" r:id="rId2"/>
    <p:sldId id="422" r:id="rId3"/>
    <p:sldId id="453" r:id="rId4"/>
    <p:sldId id="452" r:id="rId5"/>
    <p:sldId id="430" r:id="rId6"/>
    <p:sldId id="454" r:id="rId7"/>
    <p:sldId id="426" r:id="rId8"/>
    <p:sldId id="427" r:id="rId9"/>
    <p:sldId id="428" r:id="rId10"/>
    <p:sldId id="429" r:id="rId11"/>
    <p:sldId id="431" r:id="rId12"/>
    <p:sldId id="432" r:id="rId13"/>
    <p:sldId id="433" r:id="rId14"/>
    <p:sldId id="434" r:id="rId15"/>
    <p:sldId id="435" r:id="rId16"/>
    <p:sldId id="436" r:id="rId17"/>
    <p:sldId id="437" r:id="rId18"/>
    <p:sldId id="455" r:id="rId19"/>
    <p:sldId id="438" r:id="rId20"/>
    <p:sldId id="439" r:id="rId21"/>
    <p:sldId id="440" r:id="rId22"/>
    <p:sldId id="441" r:id="rId23"/>
    <p:sldId id="442" r:id="rId24"/>
    <p:sldId id="280" r:id="rId25"/>
    <p:sldId id="443" r:id="rId26"/>
    <p:sldId id="281" r:id="rId27"/>
    <p:sldId id="282" r:id="rId28"/>
    <p:sldId id="283" r:id="rId29"/>
    <p:sldId id="284" r:id="rId30"/>
    <p:sldId id="314" r:id="rId31"/>
    <p:sldId id="444" r:id="rId32"/>
    <p:sldId id="290" r:id="rId33"/>
    <p:sldId id="291" r:id="rId34"/>
    <p:sldId id="285" r:id="rId35"/>
    <p:sldId id="292" r:id="rId36"/>
    <p:sldId id="293" r:id="rId37"/>
    <p:sldId id="294" r:id="rId38"/>
    <p:sldId id="297" r:id="rId39"/>
    <p:sldId id="286" r:id="rId40"/>
    <p:sldId id="295" r:id="rId41"/>
    <p:sldId id="302" r:id="rId42"/>
    <p:sldId id="296" r:id="rId43"/>
    <p:sldId id="298" r:id="rId44"/>
    <p:sldId id="299" r:id="rId45"/>
    <p:sldId id="287" r:id="rId46"/>
    <p:sldId id="303" r:id="rId47"/>
    <p:sldId id="446" r:id="rId48"/>
    <p:sldId id="447" r:id="rId49"/>
    <p:sldId id="448" r:id="rId50"/>
    <p:sldId id="449" r:id="rId51"/>
    <p:sldId id="450" r:id="rId52"/>
    <p:sldId id="312" r:id="rId53"/>
    <p:sldId id="311" r:id="rId54"/>
    <p:sldId id="315" r:id="rId55"/>
    <p:sldId id="288" r:id="rId56"/>
    <p:sldId id="451" r:id="rId57"/>
    <p:sldId id="313" r:id="rId58"/>
    <p:sldId id="259" r:id="rId59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1"/>
    <p:restoredTop sz="92172"/>
  </p:normalViewPr>
  <p:slideViewPr>
    <p:cSldViewPr snapToGrid="0" snapToObjects="1">
      <p:cViewPr>
        <p:scale>
          <a:sx n="70" d="100"/>
          <a:sy n="70" d="100"/>
        </p:scale>
        <p:origin x="43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09/10/2023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450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09/10/2023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2505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09/10/2023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36570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7BB3987B-D002-4893-8FE3-CD1BE40130F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30345" y="2251551"/>
            <a:ext cx="11675306" cy="4456611"/>
          </a:xfrm>
          <a:custGeom>
            <a:avLst/>
            <a:gdLst>
              <a:gd name="connsiteX0" fmla="*/ 10618976 w 11675306"/>
              <a:gd name="connsiteY0" fmla="*/ 4156366 h 4456611"/>
              <a:gd name="connsiteX1" fmla="*/ 10623885 w 11675306"/>
              <a:gd name="connsiteY1" fmla="*/ 4160004 h 4456611"/>
              <a:gd name="connsiteX2" fmla="*/ 10618030 w 11675306"/>
              <a:gd name="connsiteY2" fmla="*/ 4159903 h 4456611"/>
              <a:gd name="connsiteX3" fmla="*/ 6143530 w 11675306"/>
              <a:gd name="connsiteY3" fmla="*/ 1722392 h 4456611"/>
              <a:gd name="connsiteX4" fmla="*/ 6138631 w 11675306"/>
              <a:gd name="connsiteY4" fmla="*/ 1747121 h 4456611"/>
              <a:gd name="connsiteX5" fmla="*/ 6143530 w 11675306"/>
              <a:gd name="connsiteY5" fmla="*/ 1771849 h 4456611"/>
              <a:gd name="connsiteX6" fmla="*/ 6156158 w 11675306"/>
              <a:gd name="connsiteY6" fmla="*/ 1747121 h 4456611"/>
              <a:gd name="connsiteX7" fmla="*/ 9857349 w 11675306"/>
              <a:gd name="connsiteY7" fmla="*/ 1710126 h 4456611"/>
              <a:gd name="connsiteX8" fmla="*/ 9834377 w 11675306"/>
              <a:gd name="connsiteY8" fmla="*/ 1732855 h 4456611"/>
              <a:gd name="connsiteX9" fmla="*/ 9829704 w 11675306"/>
              <a:gd name="connsiteY9" fmla="*/ 1747120 h 4456611"/>
              <a:gd name="connsiteX10" fmla="*/ 9834377 w 11675306"/>
              <a:gd name="connsiteY10" fmla="*/ 1761387 h 4456611"/>
              <a:gd name="connsiteX11" fmla="*/ 9857350 w 11675306"/>
              <a:gd name="connsiteY11" fmla="*/ 1784115 h 4456611"/>
              <a:gd name="connsiteX12" fmla="*/ 9859798 w 11675306"/>
              <a:gd name="connsiteY12" fmla="*/ 1747121 h 4456611"/>
              <a:gd name="connsiteX13" fmla="*/ 6226300 w 11675306"/>
              <a:gd name="connsiteY13" fmla="*/ 0 h 4456611"/>
              <a:gd name="connsiteX14" fmla="*/ 6241605 w 11675306"/>
              <a:gd name="connsiteY14" fmla="*/ 129702 h 4456611"/>
              <a:gd name="connsiteX15" fmla="*/ 6286183 w 11675306"/>
              <a:gd name="connsiteY15" fmla="*/ 259915 h 4456611"/>
              <a:gd name="connsiteX16" fmla="*/ 6353971 w 11675306"/>
              <a:gd name="connsiteY16" fmla="*/ 66947 h 4456611"/>
              <a:gd name="connsiteX17" fmla="*/ 6363626 w 11675306"/>
              <a:gd name="connsiteY17" fmla="*/ 184783 h 4456611"/>
              <a:gd name="connsiteX18" fmla="*/ 6438708 w 11675306"/>
              <a:gd name="connsiteY18" fmla="*/ 244928 h 4456611"/>
              <a:gd name="connsiteX19" fmla="*/ 6633551 w 11675306"/>
              <a:gd name="connsiteY19" fmla="*/ 154194 h 4456611"/>
              <a:gd name="connsiteX20" fmla="*/ 6624719 w 11675306"/>
              <a:gd name="connsiteY20" fmla="*/ 324659 h 4456611"/>
              <a:gd name="connsiteX21" fmla="*/ 6616913 w 11675306"/>
              <a:gd name="connsiteY21" fmla="*/ 436307 h 4456611"/>
              <a:gd name="connsiteX22" fmla="*/ 6629957 w 11675306"/>
              <a:gd name="connsiteY22" fmla="*/ 360051 h 4456611"/>
              <a:gd name="connsiteX23" fmla="*/ 6694665 w 11675306"/>
              <a:gd name="connsiteY23" fmla="*/ 343530 h 4456611"/>
              <a:gd name="connsiteX24" fmla="*/ 6783715 w 11675306"/>
              <a:gd name="connsiteY24" fmla="*/ 274483 h 4456611"/>
              <a:gd name="connsiteX25" fmla="*/ 6800354 w 11675306"/>
              <a:gd name="connsiteY25" fmla="*/ 327725 h 4456611"/>
              <a:gd name="connsiteX26" fmla="*/ 6842465 w 11675306"/>
              <a:gd name="connsiteY26" fmla="*/ 263742 h 4456611"/>
              <a:gd name="connsiteX27" fmla="*/ 6854072 w 11675306"/>
              <a:gd name="connsiteY27" fmla="*/ 269827 h 4456611"/>
              <a:gd name="connsiteX28" fmla="*/ 6899265 w 11675306"/>
              <a:gd name="connsiteY28" fmla="*/ 364752 h 4456611"/>
              <a:gd name="connsiteX29" fmla="*/ 6947744 w 11675306"/>
              <a:gd name="connsiteY29" fmla="*/ 271463 h 4456611"/>
              <a:gd name="connsiteX30" fmla="*/ 6991601 w 11675306"/>
              <a:gd name="connsiteY30" fmla="*/ 107493 h 4456611"/>
              <a:gd name="connsiteX31" fmla="*/ 7024879 w 11675306"/>
              <a:gd name="connsiteY31" fmla="*/ 213975 h 4456611"/>
              <a:gd name="connsiteX32" fmla="*/ 7036897 w 11675306"/>
              <a:gd name="connsiteY32" fmla="*/ 196535 h 4456611"/>
              <a:gd name="connsiteX33" fmla="*/ 7168571 w 11675306"/>
              <a:gd name="connsiteY33" fmla="*/ 34098 h 4456611"/>
              <a:gd name="connsiteX34" fmla="*/ 7204006 w 11675306"/>
              <a:gd name="connsiteY34" fmla="*/ 17066 h 4456611"/>
              <a:gd name="connsiteX35" fmla="*/ 7209759 w 11675306"/>
              <a:gd name="connsiteY35" fmla="*/ 23050 h 4456611"/>
              <a:gd name="connsiteX36" fmla="*/ 7206987 w 11675306"/>
              <a:gd name="connsiteY36" fmla="*/ 181853 h 4456611"/>
              <a:gd name="connsiteX37" fmla="*/ 7194661 w 11675306"/>
              <a:gd name="connsiteY37" fmla="*/ 216939 h 4456611"/>
              <a:gd name="connsiteX38" fmla="*/ 7170730 w 11675306"/>
              <a:gd name="connsiteY38" fmla="*/ 245938 h 4456611"/>
              <a:gd name="connsiteX39" fmla="*/ 7205240 w 11675306"/>
              <a:gd name="connsiteY39" fmla="*/ 281841 h 4456611"/>
              <a:gd name="connsiteX40" fmla="*/ 7246530 w 11675306"/>
              <a:gd name="connsiteY40" fmla="*/ 264911 h 4456611"/>
              <a:gd name="connsiteX41" fmla="*/ 7336914 w 11675306"/>
              <a:gd name="connsiteY41" fmla="*/ 119404 h 4456611"/>
              <a:gd name="connsiteX42" fmla="*/ 7335066 w 11675306"/>
              <a:gd name="connsiteY42" fmla="*/ 225273 h 4456611"/>
              <a:gd name="connsiteX43" fmla="*/ 7350783 w 11675306"/>
              <a:gd name="connsiteY43" fmla="*/ 331449 h 4456611"/>
              <a:gd name="connsiteX44" fmla="*/ 7409120 w 11675306"/>
              <a:gd name="connsiteY44" fmla="*/ 8880 h 4456611"/>
              <a:gd name="connsiteX45" fmla="*/ 7458629 w 11675306"/>
              <a:gd name="connsiteY45" fmla="*/ 192130 h 4456611"/>
              <a:gd name="connsiteX46" fmla="*/ 7494474 w 11675306"/>
              <a:gd name="connsiteY46" fmla="*/ 151571 h 4456611"/>
              <a:gd name="connsiteX47" fmla="*/ 7576540 w 11675306"/>
              <a:gd name="connsiteY47" fmla="*/ 147121 h 4456611"/>
              <a:gd name="connsiteX48" fmla="*/ 7657681 w 11675306"/>
              <a:gd name="connsiteY48" fmla="*/ 195604 h 4456611"/>
              <a:gd name="connsiteX49" fmla="*/ 7706469 w 11675306"/>
              <a:gd name="connsiteY49" fmla="*/ 84671 h 4456611"/>
              <a:gd name="connsiteX50" fmla="*/ 7794287 w 11675306"/>
              <a:gd name="connsiteY50" fmla="*/ 86203 h 4456611"/>
              <a:gd name="connsiteX51" fmla="*/ 7824278 w 11675306"/>
              <a:gd name="connsiteY51" fmla="*/ 45544 h 4456611"/>
              <a:gd name="connsiteX52" fmla="*/ 7876661 w 11675306"/>
              <a:gd name="connsiteY52" fmla="*/ 64108 h 4456611"/>
              <a:gd name="connsiteX53" fmla="*/ 7909631 w 11675306"/>
              <a:gd name="connsiteY53" fmla="*/ 188235 h 4456611"/>
              <a:gd name="connsiteX54" fmla="*/ 7975058 w 11675306"/>
              <a:gd name="connsiteY54" fmla="*/ 130543 h 4456611"/>
              <a:gd name="connsiteX55" fmla="*/ 7953902 w 11675306"/>
              <a:gd name="connsiteY55" fmla="*/ 336093 h 4456611"/>
              <a:gd name="connsiteX56" fmla="*/ 8078386 w 11675306"/>
              <a:gd name="connsiteY56" fmla="*/ 250015 h 4456611"/>
              <a:gd name="connsiteX57" fmla="*/ 8096669 w 11675306"/>
              <a:gd name="connsiteY57" fmla="*/ 209149 h 4456611"/>
              <a:gd name="connsiteX58" fmla="*/ 8138472 w 11675306"/>
              <a:gd name="connsiteY58" fmla="*/ 162812 h 4456611"/>
              <a:gd name="connsiteX59" fmla="*/ 8173290 w 11675306"/>
              <a:gd name="connsiteY59" fmla="*/ 181071 h 4456611"/>
              <a:gd name="connsiteX60" fmla="*/ 8171341 w 11675306"/>
              <a:gd name="connsiteY60" fmla="*/ 292820 h 4456611"/>
              <a:gd name="connsiteX61" fmla="*/ 8124299 w 11675306"/>
              <a:gd name="connsiteY61" fmla="*/ 303767 h 4456611"/>
              <a:gd name="connsiteX62" fmla="*/ 8210166 w 11675306"/>
              <a:gd name="connsiteY62" fmla="*/ 417050 h 4456611"/>
              <a:gd name="connsiteX63" fmla="*/ 8218690 w 11675306"/>
              <a:gd name="connsiteY63" fmla="*/ 264230 h 4456611"/>
              <a:gd name="connsiteX64" fmla="*/ 8324276 w 11675306"/>
              <a:gd name="connsiteY64" fmla="*/ 254307 h 4456611"/>
              <a:gd name="connsiteX65" fmla="*/ 8394838 w 11675306"/>
              <a:gd name="connsiteY65" fmla="*/ 237888 h 4456611"/>
              <a:gd name="connsiteX66" fmla="*/ 8448864 w 11675306"/>
              <a:gd name="connsiteY66" fmla="*/ 162347 h 4456611"/>
              <a:gd name="connsiteX67" fmla="*/ 8508745 w 11675306"/>
              <a:gd name="connsiteY67" fmla="*/ 86908 h 4456611"/>
              <a:gd name="connsiteX68" fmla="*/ 8549932 w 11675306"/>
              <a:gd name="connsiteY68" fmla="*/ 75860 h 4456611"/>
              <a:gd name="connsiteX69" fmla="*/ 8694960 w 11675306"/>
              <a:gd name="connsiteY69" fmla="*/ 154876 h 4456611"/>
              <a:gd name="connsiteX70" fmla="*/ 8729780 w 11675306"/>
              <a:gd name="connsiteY70" fmla="*/ 173133 h 4456611"/>
              <a:gd name="connsiteX71" fmla="*/ 8764803 w 11675306"/>
              <a:gd name="connsiteY71" fmla="*/ 179629 h 4456611"/>
              <a:gd name="connsiteX72" fmla="*/ 8897097 w 11675306"/>
              <a:gd name="connsiteY72" fmla="*/ 317256 h 4456611"/>
              <a:gd name="connsiteX73" fmla="*/ 8956154 w 11675306"/>
              <a:gd name="connsiteY73" fmla="*/ 288870 h 4456611"/>
              <a:gd name="connsiteX74" fmla="*/ 8990152 w 11675306"/>
              <a:gd name="connsiteY74" fmla="*/ 354181 h 4456611"/>
              <a:gd name="connsiteX75" fmla="*/ 9036476 w 11675306"/>
              <a:gd name="connsiteY75" fmla="*/ 384406 h 4456611"/>
              <a:gd name="connsiteX76" fmla="*/ 9043357 w 11675306"/>
              <a:gd name="connsiteY76" fmla="*/ 325692 h 4456611"/>
              <a:gd name="connsiteX77" fmla="*/ 9026307 w 11675306"/>
              <a:gd name="connsiteY77" fmla="*/ 295977 h 4456611"/>
              <a:gd name="connsiteX78" fmla="*/ 9083723 w 11675306"/>
              <a:gd name="connsiteY78" fmla="*/ 361697 h 4456611"/>
              <a:gd name="connsiteX79" fmla="*/ 9219197 w 11675306"/>
              <a:gd name="connsiteY79" fmla="*/ 316995 h 4456611"/>
              <a:gd name="connsiteX80" fmla="*/ 9337314 w 11675306"/>
              <a:gd name="connsiteY80" fmla="*/ 260223 h 4456611"/>
              <a:gd name="connsiteX81" fmla="*/ 9466115 w 11675306"/>
              <a:gd name="connsiteY81" fmla="*/ 262471 h 4456611"/>
              <a:gd name="connsiteX82" fmla="*/ 9500832 w 11675306"/>
              <a:gd name="connsiteY82" fmla="*/ 286610 h 4456611"/>
              <a:gd name="connsiteX83" fmla="*/ 9517882 w 11675306"/>
              <a:gd name="connsiteY83" fmla="*/ 316324 h 4456611"/>
              <a:gd name="connsiteX84" fmla="*/ 9521681 w 11675306"/>
              <a:gd name="connsiteY84" fmla="*/ 434060 h 4456611"/>
              <a:gd name="connsiteX85" fmla="*/ 9631788 w 11675306"/>
              <a:gd name="connsiteY85" fmla="*/ 500698 h 4456611"/>
              <a:gd name="connsiteX86" fmla="*/ 9631584 w 11675306"/>
              <a:gd name="connsiteY86" fmla="*/ 512462 h 4456611"/>
              <a:gd name="connsiteX87" fmla="*/ 9637542 w 11675306"/>
              <a:gd name="connsiteY87" fmla="*/ 506683 h 4456611"/>
              <a:gd name="connsiteX88" fmla="*/ 9697935 w 11675306"/>
              <a:gd name="connsiteY88" fmla="*/ 401836 h 4456611"/>
              <a:gd name="connsiteX89" fmla="*/ 9729875 w 11675306"/>
              <a:gd name="connsiteY89" fmla="*/ 249424 h 4456611"/>
              <a:gd name="connsiteX90" fmla="*/ 9814818 w 11675306"/>
              <a:gd name="connsiteY90" fmla="*/ 415643 h 4456611"/>
              <a:gd name="connsiteX91" fmla="*/ 9927595 w 11675306"/>
              <a:gd name="connsiteY91" fmla="*/ 329360 h 4456611"/>
              <a:gd name="connsiteX92" fmla="*/ 9956456 w 11675306"/>
              <a:gd name="connsiteY92" fmla="*/ 353397 h 4456611"/>
              <a:gd name="connsiteX93" fmla="*/ 9943620 w 11675306"/>
              <a:gd name="connsiteY93" fmla="*/ 417891 h 4456611"/>
              <a:gd name="connsiteX94" fmla="*/ 9865456 w 11675306"/>
              <a:gd name="connsiteY94" fmla="*/ 534195 h 4456611"/>
              <a:gd name="connsiteX95" fmla="*/ 9876241 w 11675306"/>
              <a:gd name="connsiteY95" fmla="*/ 587333 h 4456611"/>
              <a:gd name="connsiteX96" fmla="*/ 9923797 w 11675306"/>
              <a:gd name="connsiteY96" fmla="*/ 546980 h 4456611"/>
              <a:gd name="connsiteX97" fmla="*/ 10012025 w 11675306"/>
              <a:gd name="connsiteY97" fmla="*/ 524986 h 4456611"/>
              <a:gd name="connsiteX98" fmla="*/ 10029179 w 11675306"/>
              <a:gd name="connsiteY98" fmla="*/ 548819 h 4456611"/>
              <a:gd name="connsiteX99" fmla="*/ 10075500 w 11675306"/>
              <a:gd name="connsiteY99" fmla="*/ 579044 h 4456611"/>
              <a:gd name="connsiteX100" fmla="*/ 10106930 w 11675306"/>
              <a:gd name="connsiteY100" fmla="*/ 456042 h 4456611"/>
              <a:gd name="connsiteX101" fmla="*/ 10141955 w 11675306"/>
              <a:gd name="connsiteY101" fmla="*/ 462536 h 4456611"/>
              <a:gd name="connsiteX102" fmla="*/ 10212928 w 11675306"/>
              <a:gd name="connsiteY102" fmla="*/ 422592 h 4456611"/>
              <a:gd name="connsiteX103" fmla="*/ 10224740 w 11675306"/>
              <a:gd name="connsiteY103" fmla="*/ 416914 h 4456611"/>
              <a:gd name="connsiteX104" fmla="*/ 10278662 w 11675306"/>
              <a:gd name="connsiteY104" fmla="*/ 347255 h 4456611"/>
              <a:gd name="connsiteX105" fmla="*/ 10319642 w 11675306"/>
              <a:gd name="connsiteY105" fmla="*/ 347970 h 4456611"/>
              <a:gd name="connsiteX106" fmla="*/ 10389999 w 11675306"/>
              <a:gd name="connsiteY106" fmla="*/ 343315 h 4456611"/>
              <a:gd name="connsiteX107" fmla="*/ 10407873 w 11675306"/>
              <a:gd name="connsiteY107" fmla="*/ 325976 h 4456611"/>
              <a:gd name="connsiteX108" fmla="*/ 10435912 w 11675306"/>
              <a:gd name="connsiteY108" fmla="*/ 397067 h 4456611"/>
              <a:gd name="connsiteX109" fmla="*/ 10529688 w 11675306"/>
              <a:gd name="connsiteY109" fmla="*/ 392820 h 4456611"/>
              <a:gd name="connsiteX110" fmla="*/ 10542115 w 11675306"/>
              <a:gd name="connsiteY110" fmla="*/ 351853 h 4456611"/>
              <a:gd name="connsiteX111" fmla="*/ 10548688 w 11675306"/>
              <a:gd name="connsiteY111" fmla="*/ 310784 h 4456611"/>
              <a:gd name="connsiteX112" fmla="*/ 10630856 w 11675306"/>
              <a:gd name="connsiteY112" fmla="*/ 300451 h 4456611"/>
              <a:gd name="connsiteX113" fmla="*/ 10624182 w 11675306"/>
              <a:gd name="connsiteY113" fmla="*/ 347403 h 4456611"/>
              <a:gd name="connsiteX114" fmla="*/ 10638972 w 11675306"/>
              <a:gd name="connsiteY114" fmla="*/ 506512 h 4456611"/>
              <a:gd name="connsiteX115" fmla="*/ 10691560 w 11675306"/>
              <a:gd name="connsiteY115" fmla="*/ 513314 h 4456611"/>
              <a:gd name="connsiteX116" fmla="*/ 10711998 w 11675306"/>
              <a:gd name="connsiteY116" fmla="*/ 348936 h 4456611"/>
              <a:gd name="connsiteX117" fmla="*/ 10936631 w 11675306"/>
              <a:gd name="connsiteY117" fmla="*/ 564659 h 4456611"/>
              <a:gd name="connsiteX118" fmla="*/ 10920504 w 11675306"/>
              <a:gd name="connsiteY118" fmla="*/ 482010 h 4456611"/>
              <a:gd name="connsiteX119" fmla="*/ 10966416 w 11675306"/>
              <a:gd name="connsiteY119" fmla="*/ 535761 h 4456611"/>
              <a:gd name="connsiteX120" fmla="*/ 10973296 w 11675306"/>
              <a:gd name="connsiteY120" fmla="*/ 477048 h 4456611"/>
              <a:gd name="connsiteX121" fmla="*/ 10973708 w 11675306"/>
              <a:gd name="connsiteY121" fmla="*/ 453521 h 4456611"/>
              <a:gd name="connsiteX122" fmla="*/ 11015099 w 11675306"/>
              <a:gd name="connsiteY122" fmla="*/ 430710 h 4456611"/>
              <a:gd name="connsiteX123" fmla="*/ 10998665 w 11675306"/>
              <a:gd name="connsiteY123" fmla="*/ 365705 h 4456611"/>
              <a:gd name="connsiteX124" fmla="*/ 11028041 w 11675306"/>
              <a:gd name="connsiteY124" fmla="*/ 360335 h 4456611"/>
              <a:gd name="connsiteX125" fmla="*/ 11044681 w 11675306"/>
              <a:gd name="connsiteY125" fmla="*/ 413576 h 4456611"/>
              <a:gd name="connsiteX126" fmla="*/ 11101378 w 11675306"/>
              <a:gd name="connsiteY126" fmla="*/ 520467 h 4456611"/>
              <a:gd name="connsiteX127" fmla="*/ 11304643 w 11675306"/>
              <a:gd name="connsiteY127" fmla="*/ 618150 h 4456611"/>
              <a:gd name="connsiteX128" fmla="*/ 11351068 w 11675306"/>
              <a:gd name="connsiteY128" fmla="*/ 642494 h 4456611"/>
              <a:gd name="connsiteX129" fmla="*/ 11415571 w 11675306"/>
              <a:gd name="connsiteY129" fmla="*/ 637736 h 4456611"/>
              <a:gd name="connsiteX130" fmla="*/ 11491681 w 11675306"/>
              <a:gd name="connsiteY130" fmla="*/ 639064 h 4456611"/>
              <a:gd name="connsiteX131" fmla="*/ 11542729 w 11675306"/>
              <a:gd name="connsiteY131" fmla="*/ 734090 h 4456611"/>
              <a:gd name="connsiteX132" fmla="*/ 11594700 w 11675306"/>
              <a:gd name="connsiteY132" fmla="*/ 776181 h 4456611"/>
              <a:gd name="connsiteX133" fmla="*/ 11606102 w 11675306"/>
              <a:gd name="connsiteY133" fmla="*/ 794030 h 4456611"/>
              <a:gd name="connsiteX134" fmla="*/ 11661262 w 11675306"/>
              <a:gd name="connsiteY134" fmla="*/ 1324499 h 4456611"/>
              <a:gd name="connsiteX135" fmla="*/ 11670918 w 11675306"/>
              <a:gd name="connsiteY135" fmla="*/ 1442336 h 4456611"/>
              <a:gd name="connsiteX136" fmla="*/ 11646473 w 11675306"/>
              <a:gd name="connsiteY136" fmla="*/ 1500743 h 4456611"/>
              <a:gd name="connsiteX137" fmla="*/ 11637954 w 11675306"/>
              <a:gd name="connsiteY137" fmla="*/ 1505250 h 4456611"/>
              <a:gd name="connsiteX138" fmla="*/ 11637952 w 11675306"/>
              <a:gd name="connsiteY138" fmla="*/ 1505325 h 4456611"/>
              <a:gd name="connsiteX139" fmla="*/ 11639542 w 11675306"/>
              <a:gd name="connsiteY139" fmla="*/ 1722248 h 4456611"/>
              <a:gd name="connsiteX140" fmla="*/ 11636130 w 11675306"/>
              <a:gd name="connsiteY140" fmla="*/ 1747121 h 4456611"/>
              <a:gd name="connsiteX141" fmla="*/ 11639542 w 11675306"/>
              <a:gd name="connsiteY141" fmla="*/ 1771994 h 4456611"/>
              <a:gd name="connsiteX142" fmla="*/ 11637952 w 11675306"/>
              <a:gd name="connsiteY142" fmla="*/ 1988917 h 4456611"/>
              <a:gd name="connsiteX143" fmla="*/ 11637953 w 11675306"/>
              <a:gd name="connsiteY143" fmla="*/ 1988993 h 4456611"/>
              <a:gd name="connsiteX144" fmla="*/ 11646473 w 11675306"/>
              <a:gd name="connsiteY144" fmla="*/ 1993499 h 4456611"/>
              <a:gd name="connsiteX145" fmla="*/ 11670917 w 11675306"/>
              <a:gd name="connsiteY145" fmla="*/ 2051906 h 4456611"/>
              <a:gd name="connsiteX146" fmla="*/ 11661261 w 11675306"/>
              <a:gd name="connsiteY146" fmla="*/ 2169743 h 4456611"/>
              <a:gd name="connsiteX147" fmla="*/ 11606102 w 11675306"/>
              <a:gd name="connsiteY147" fmla="*/ 2700212 h 4456611"/>
              <a:gd name="connsiteX148" fmla="*/ 11594701 w 11675306"/>
              <a:gd name="connsiteY148" fmla="*/ 2718061 h 4456611"/>
              <a:gd name="connsiteX149" fmla="*/ 11542728 w 11675306"/>
              <a:gd name="connsiteY149" fmla="*/ 2760152 h 4456611"/>
              <a:gd name="connsiteX150" fmla="*/ 11515875 w 11675306"/>
              <a:gd name="connsiteY150" fmla="*/ 2806217 h 4456611"/>
              <a:gd name="connsiteX151" fmla="*/ 11542727 w 11675306"/>
              <a:gd name="connsiteY151" fmla="*/ 2852278 h 4456611"/>
              <a:gd name="connsiteX152" fmla="*/ 11594699 w 11675306"/>
              <a:gd name="connsiteY152" fmla="*/ 2894369 h 4456611"/>
              <a:gd name="connsiteX153" fmla="*/ 11606100 w 11675306"/>
              <a:gd name="connsiteY153" fmla="*/ 2912218 h 4456611"/>
              <a:gd name="connsiteX154" fmla="*/ 11661260 w 11675306"/>
              <a:gd name="connsiteY154" fmla="*/ 3442687 h 4456611"/>
              <a:gd name="connsiteX155" fmla="*/ 11670915 w 11675306"/>
              <a:gd name="connsiteY155" fmla="*/ 3560523 h 4456611"/>
              <a:gd name="connsiteX156" fmla="*/ 11646470 w 11675306"/>
              <a:gd name="connsiteY156" fmla="*/ 3618931 h 4456611"/>
              <a:gd name="connsiteX157" fmla="*/ 11610317 w 11675306"/>
              <a:gd name="connsiteY157" fmla="*/ 3677133 h 4456611"/>
              <a:gd name="connsiteX158" fmla="*/ 11637949 w 11675306"/>
              <a:gd name="connsiteY158" fmla="*/ 4107105 h 4456611"/>
              <a:gd name="connsiteX159" fmla="*/ 11643291 w 11675306"/>
              <a:gd name="connsiteY159" fmla="*/ 4136615 h 4456611"/>
              <a:gd name="connsiteX160" fmla="*/ 11612889 w 11675306"/>
              <a:gd name="connsiteY160" fmla="*/ 4200802 h 4456611"/>
              <a:gd name="connsiteX161" fmla="*/ 11541300 w 11675306"/>
              <a:gd name="connsiteY161" fmla="*/ 4276036 h 4456611"/>
              <a:gd name="connsiteX162" fmla="*/ 11438485 w 11675306"/>
              <a:gd name="connsiteY162" fmla="*/ 4127156 h 4456611"/>
              <a:gd name="connsiteX163" fmla="*/ 11382099 w 11675306"/>
              <a:gd name="connsiteY163" fmla="*/ 4337975 h 4456611"/>
              <a:gd name="connsiteX164" fmla="*/ 11330845 w 11675306"/>
              <a:gd name="connsiteY164" fmla="*/ 4254712 h 4456611"/>
              <a:gd name="connsiteX165" fmla="*/ 11039762 w 11675306"/>
              <a:gd name="connsiteY165" fmla="*/ 4155498 h 4456611"/>
              <a:gd name="connsiteX166" fmla="*/ 10846254 w 11675306"/>
              <a:gd name="connsiteY166" fmla="*/ 4169770 h 4456611"/>
              <a:gd name="connsiteX167" fmla="*/ 10642783 w 11675306"/>
              <a:gd name="connsiteY167" fmla="*/ 4083851 h 4456611"/>
              <a:gd name="connsiteX168" fmla="*/ 10628211 w 11675306"/>
              <a:gd name="connsiteY168" fmla="*/ 4121838 h 4456611"/>
              <a:gd name="connsiteX169" fmla="*/ 10618976 w 11675306"/>
              <a:gd name="connsiteY169" fmla="*/ 4156366 h 4456611"/>
              <a:gd name="connsiteX170" fmla="*/ 10610425 w 11675306"/>
              <a:gd name="connsiteY170" fmla="*/ 4150025 h 4456611"/>
              <a:gd name="connsiteX171" fmla="*/ 10594407 w 11675306"/>
              <a:gd name="connsiteY171" fmla="*/ 4171258 h 4456611"/>
              <a:gd name="connsiteX172" fmla="*/ 10562773 w 11675306"/>
              <a:gd name="connsiteY172" fmla="*/ 4306023 h 4456611"/>
              <a:gd name="connsiteX173" fmla="*/ 10502479 w 11675306"/>
              <a:gd name="connsiteY173" fmla="*/ 4069635 h 4456611"/>
              <a:gd name="connsiteX174" fmla="*/ 10488615 w 11675306"/>
              <a:gd name="connsiteY174" fmla="*/ 4192945 h 4456611"/>
              <a:gd name="connsiteX175" fmla="*/ 10429145 w 11675306"/>
              <a:gd name="connsiteY175" fmla="*/ 4244857 h 4456611"/>
              <a:gd name="connsiteX176" fmla="*/ 10307125 w 11675306"/>
              <a:gd name="connsiteY176" fmla="*/ 4189777 h 4456611"/>
              <a:gd name="connsiteX177" fmla="*/ 10137651 w 11675306"/>
              <a:gd name="connsiteY177" fmla="*/ 4169168 h 4456611"/>
              <a:gd name="connsiteX178" fmla="*/ 10097799 w 11675306"/>
              <a:gd name="connsiteY178" fmla="*/ 4103755 h 4456611"/>
              <a:gd name="connsiteX179" fmla="*/ 9990980 w 11675306"/>
              <a:gd name="connsiteY179" fmla="*/ 4184258 h 4456611"/>
              <a:gd name="connsiteX180" fmla="*/ 9862588 w 11675306"/>
              <a:gd name="connsiteY180" fmla="*/ 3823130 h 4456611"/>
              <a:gd name="connsiteX181" fmla="*/ 9825305 w 11675306"/>
              <a:gd name="connsiteY181" fmla="*/ 3946030 h 4456611"/>
              <a:gd name="connsiteX182" fmla="*/ 9777443 w 11675306"/>
              <a:gd name="connsiteY182" fmla="*/ 4004028 h 4456611"/>
              <a:gd name="connsiteX183" fmla="*/ 9724444 w 11675306"/>
              <a:gd name="connsiteY183" fmla="*/ 4020754 h 4456611"/>
              <a:gd name="connsiteX184" fmla="*/ 9635701 w 11675306"/>
              <a:gd name="connsiteY184" fmla="*/ 4072156 h 4456611"/>
              <a:gd name="connsiteX185" fmla="*/ 9501048 w 11675306"/>
              <a:gd name="connsiteY185" fmla="*/ 4069804 h 4456611"/>
              <a:gd name="connsiteX186" fmla="*/ 9379129 w 11675306"/>
              <a:gd name="connsiteY186" fmla="*/ 4008842 h 4456611"/>
              <a:gd name="connsiteX187" fmla="*/ 9349857 w 11675306"/>
              <a:gd name="connsiteY187" fmla="*/ 4008331 h 4456611"/>
              <a:gd name="connsiteX188" fmla="*/ 9295626 w 11675306"/>
              <a:gd name="connsiteY188" fmla="*/ 4095636 h 4456611"/>
              <a:gd name="connsiteX189" fmla="*/ 9322742 w 11675306"/>
              <a:gd name="connsiteY189" fmla="*/ 4219660 h 4456611"/>
              <a:gd name="connsiteX190" fmla="*/ 9213046 w 11675306"/>
              <a:gd name="connsiteY190" fmla="*/ 4129495 h 4456611"/>
              <a:gd name="connsiteX191" fmla="*/ 9184800 w 11675306"/>
              <a:gd name="connsiteY191" fmla="*/ 4070168 h 4456611"/>
              <a:gd name="connsiteX192" fmla="*/ 9118861 w 11675306"/>
              <a:gd name="connsiteY192" fmla="*/ 4157269 h 4456611"/>
              <a:gd name="connsiteX193" fmla="*/ 9085889 w 11675306"/>
              <a:gd name="connsiteY193" fmla="*/ 4033141 h 4456611"/>
              <a:gd name="connsiteX194" fmla="*/ 9042546 w 11675306"/>
              <a:gd name="connsiteY194" fmla="*/ 4167702 h 4456611"/>
              <a:gd name="connsiteX195" fmla="*/ 8969107 w 11675306"/>
              <a:gd name="connsiteY195" fmla="*/ 4013452 h 4456611"/>
              <a:gd name="connsiteX196" fmla="*/ 8978558 w 11675306"/>
              <a:gd name="connsiteY196" fmla="*/ 4143052 h 4456611"/>
              <a:gd name="connsiteX197" fmla="*/ 8919190 w 11675306"/>
              <a:gd name="connsiteY197" fmla="*/ 4189084 h 4456611"/>
              <a:gd name="connsiteX198" fmla="*/ 8569767 w 11675306"/>
              <a:gd name="connsiteY198" fmla="*/ 4077082 h 4456611"/>
              <a:gd name="connsiteX199" fmla="*/ 8475274 w 11675306"/>
              <a:gd name="connsiteY199" fmla="*/ 4122501 h 4456611"/>
              <a:gd name="connsiteX200" fmla="*/ 8395774 w 11675306"/>
              <a:gd name="connsiteY200" fmla="*/ 3979911 h 4456611"/>
              <a:gd name="connsiteX201" fmla="*/ 8320282 w 11675306"/>
              <a:gd name="connsiteY201" fmla="*/ 3943293 h 4456611"/>
              <a:gd name="connsiteX202" fmla="*/ 8331275 w 11675306"/>
              <a:gd name="connsiteY202" fmla="*/ 4320023 h 4456611"/>
              <a:gd name="connsiteX203" fmla="*/ 8269852 w 11675306"/>
              <a:gd name="connsiteY203" fmla="*/ 4148332 h 4456611"/>
              <a:gd name="connsiteX204" fmla="*/ 8241195 w 11675306"/>
              <a:gd name="connsiteY204" fmla="*/ 4112531 h 4456611"/>
              <a:gd name="connsiteX205" fmla="*/ 8205452 w 11675306"/>
              <a:gd name="connsiteY205" fmla="*/ 4147208 h 4456611"/>
              <a:gd name="connsiteX206" fmla="*/ 8163239 w 11675306"/>
              <a:gd name="connsiteY206" fmla="*/ 4217072 h 4456611"/>
              <a:gd name="connsiteX207" fmla="*/ 8046045 w 11675306"/>
              <a:gd name="connsiteY207" fmla="*/ 4220910 h 4456611"/>
              <a:gd name="connsiteX208" fmla="*/ 7977847 w 11675306"/>
              <a:gd name="connsiteY208" fmla="*/ 4437405 h 4456611"/>
              <a:gd name="connsiteX209" fmla="*/ 7896397 w 11675306"/>
              <a:gd name="connsiteY209" fmla="*/ 4406567 h 4456611"/>
              <a:gd name="connsiteX210" fmla="*/ 7885715 w 11675306"/>
              <a:gd name="connsiteY210" fmla="*/ 4347546 h 4456611"/>
              <a:gd name="connsiteX211" fmla="*/ 7869897 w 11675306"/>
              <a:gd name="connsiteY211" fmla="*/ 4247252 h 4456611"/>
              <a:gd name="connsiteX212" fmla="*/ 7864555 w 11675306"/>
              <a:gd name="connsiteY212" fmla="*/ 4217742 h 4456611"/>
              <a:gd name="connsiteX213" fmla="*/ 7778277 w 11675306"/>
              <a:gd name="connsiteY213" fmla="*/ 4127985 h 4456611"/>
              <a:gd name="connsiteX214" fmla="*/ 7651223 w 11675306"/>
              <a:gd name="connsiteY214" fmla="*/ 4025750 h 4456611"/>
              <a:gd name="connsiteX215" fmla="*/ 7631195 w 11675306"/>
              <a:gd name="connsiteY215" fmla="*/ 4166602 h 4456611"/>
              <a:gd name="connsiteX216" fmla="*/ 7520986 w 11675306"/>
              <a:gd name="connsiteY216" fmla="*/ 4105843 h 4456611"/>
              <a:gd name="connsiteX217" fmla="*/ 7492021 w 11675306"/>
              <a:gd name="connsiteY217" fmla="*/ 4087688 h 4456611"/>
              <a:gd name="connsiteX218" fmla="*/ 7428032 w 11675306"/>
              <a:gd name="connsiteY218" fmla="*/ 4063037 h 4456611"/>
              <a:gd name="connsiteX219" fmla="*/ 7416323 w 11675306"/>
              <a:gd name="connsiteY219" fmla="*/ 4062833 h 4456611"/>
              <a:gd name="connsiteX220" fmla="*/ 7315462 w 11675306"/>
              <a:gd name="connsiteY220" fmla="*/ 4137557 h 4456611"/>
              <a:gd name="connsiteX221" fmla="*/ 7239147 w 11675306"/>
              <a:gd name="connsiteY221" fmla="*/ 4147992 h 4456611"/>
              <a:gd name="connsiteX222" fmla="*/ 7174542 w 11675306"/>
              <a:gd name="connsiteY222" fmla="*/ 4158631 h 4456611"/>
              <a:gd name="connsiteX223" fmla="*/ 7159955 w 11675306"/>
              <a:gd name="connsiteY223" fmla="*/ 3987757 h 4456611"/>
              <a:gd name="connsiteX224" fmla="*/ 7154101 w 11675306"/>
              <a:gd name="connsiteY224" fmla="*/ 3987655 h 4456611"/>
              <a:gd name="connsiteX225" fmla="*/ 7142188 w 11675306"/>
              <a:gd name="connsiteY225" fmla="*/ 3999214 h 4456611"/>
              <a:gd name="connsiteX226" fmla="*/ 7130478 w 11675306"/>
              <a:gd name="connsiteY226" fmla="*/ 3999009 h 4456611"/>
              <a:gd name="connsiteX227" fmla="*/ 7095762 w 11675306"/>
              <a:gd name="connsiteY227" fmla="*/ 3974870 h 4456611"/>
              <a:gd name="connsiteX228" fmla="*/ 7077890 w 11675306"/>
              <a:gd name="connsiteY228" fmla="*/ 3992208 h 4456611"/>
              <a:gd name="connsiteX229" fmla="*/ 6912834 w 11675306"/>
              <a:gd name="connsiteY229" fmla="*/ 4054044 h 4456611"/>
              <a:gd name="connsiteX230" fmla="*/ 6771299 w 11675306"/>
              <a:gd name="connsiteY230" fmla="*/ 4110408 h 4456611"/>
              <a:gd name="connsiteX231" fmla="*/ 6677832 w 11675306"/>
              <a:gd name="connsiteY231" fmla="*/ 4097010 h 4456611"/>
              <a:gd name="connsiteX232" fmla="*/ 6632535 w 11675306"/>
              <a:gd name="connsiteY232" fmla="*/ 4007969 h 4456611"/>
              <a:gd name="connsiteX233" fmla="*/ 6607064 w 11675306"/>
              <a:gd name="connsiteY233" fmla="*/ 4125191 h 4456611"/>
              <a:gd name="connsiteX234" fmla="*/ 6594637 w 11675306"/>
              <a:gd name="connsiteY234" fmla="*/ 4166158 h 4456611"/>
              <a:gd name="connsiteX235" fmla="*/ 6482065 w 11675306"/>
              <a:gd name="connsiteY235" fmla="*/ 4240678 h 4456611"/>
              <a:gd name="connsiteX236" fmla="*/ 6410373 w 11675306"/>
              <a:gd name="connsiteY236" fmla="*/ 4321794 h 4456611"/>
              <a:gd name="connsiteX237" fmla="*/ 6383052 w 11675306"/>
              <a:gd name="connsiteY237" fmla="*/ 4209532 h 4456611"/>
              <a:gd name="connsiteX238" fmla="*/ 6385208 w 11675306"/>
              <a:gd name="connsiteY238" fmla="*/ 4086018 h 4456611"/>
              <a:gd name="connsiteX239" fmla="*/ 6322556 w 11675306"/>
              <a:gd name="connsiteY239" fmla="*/ 4320261 h 4456611"/>
              <a:gd name="connsiteX240" fmla="*/ 6143527 w 11675306"/>
              <a:gd name="connsiteY240" fmla="*/ 3840581 h 4456611"/>
              <a:gd name="connsiteX241" fmla="*/ 6129559 w 11675306"/>
              <a:gd name="connsiteY241" fmla="*/ 3969772 h 4456611"/>
              <a:gd name="connsiteX242" fmla="*/ 6083646 w 11675306"/>
              <a:gd name="connsiteY242" fmla="*/ 3916019 h 4456611"/>
              <a:gd name="connsiteX243" fmla="*/ 5944578 w 11675306"/>
              <a:gd name="connsiteY243" fmla="*/ 4166578 h 4456611"/>
              <a:gd name="connsiteX244" fmla="*/ 5940777 w 11675306"/>
              <a:gd name="connsiteY244" fmla="*/ 4048844 h 4456611"/>
              <a:gd name="connsiteX245" fmla="*/ 5859225 w 11675306"/>
              <a:gd name="connsiteY245" fmla="*/ 4023887 h 4456611"/>
              <a:gd name="connsiteX246" fmla="*/ 5802116 w 11675306"/>
              <a:gd name="connsiteY246" fmla="*/ 3940522 h 4456611"/>
              <a:gd name="connsiteX247" fmla="*/ 5747475 w 11675306"/>
              <a:gd name="connsiteY247" fmla="*/ 4051354 h 4456611"/>
              <a:gd name="connsiteX248" fmla="*/ 5728679 w 11675306"/>
              <a:gd name="connsiteY248" fmla="*/ 4121625 h 4456611"/>
              <a:gd name="connsiteX249" fmla="*/ 5676605 w 11675306"/>
              <a:gd name="connsiteY249" fmla="*/ 4085416 h 4456611"/>
              <a:gd name="connsiteX250" fmla="*/ 5592794 w 11675306"/>
              <a:gd name="connsiteY250" fmla="*/ 4189855 h 4456611"/>
              <a:gd name="connsiteX251" fmla="*/ 5527984 w 11675306"/>
              <a:gd name="connsiteY251" fmla="*/ 4212258 h 4456611"/>
              <a:gd name="connsiteX252" fmla="*/ 5462454 w 11675306"/>
              <a:gd name="connsiteY252" fmla="*/ 4275831 h 4456611"/>
              <a:gd name="connsiteX253" fmla="*/ 5477964 w 11675306"/>
              <a:gd name="connsiteY253" fmla="*/ 4393770 h 4456611"/>
              <a:gd name="connsiteX254" fmla="*/ 5459580 w 11675306"/>
              <a:gd name="connsiteY254" fmla="*/ 4440515 h 4456611"/>
              <a:gd name="connsiteX255" fmla="*/ 5399903 w 11675306"/>
              <a:gd name="connsiteY255" fmla="*/ 4168838 h 4456611"/>
              <a:gd name="connsiteX256" fmla="*/ 5337764 w 11675306"/>
              <a:gd name="connsiteY256" fmla="*/ 4373672 h 4456611"/>
              <a:gd name="connsiteX257" fmla="*/ 5327800 w 11675306"/>
              <a:gd name="connsiteY257" fmla="*/ 4273480 h 4456611"/>
              <a:gd name="connsiteX258" fmla="*/ 5264427 w 11675306"/>
              <a:gd name="connsiteY258" fmla="*/ 4213540 h 4456611"/>
              <a:gd name="connsiteX259" fmla="*/ 5206293 w 11675306"/>
              <a:gd name="connsiteY259" fmla="*/ 4188992 h 4456611"/>
              <a:gd name="connsiteX260" fmla="*/ 5142713 w 11675306"/>
              <a:gd name="connsiteY260" fmla="*/ 4140815 h 4456611"/>
              <a:gd name="connsiteX261" fmla="*/ 5141585 w 11675306"/>
              <a:gd name="connsiteY261" fmla="*/ 4205513 h 4456611"/>
              <a:gd name="connsiteX262" fmla="*/ 5052330 w 11675306"/>
              <a:gd name="connsiteY262" fmla="*/ 4286323 h 4456611"/>
              <a:gd name="connsiteX263" fmla="*/ 5049247 w 11675306"/>
              <a:gd name="connsiteY263" fmla="*/ 4127416 h 4456611"/>
              <a:gd name="connsiteX264" fmla="*/ 5020796 w 11675306"/>
              <a:gd name="connsiteY264" fmla="*/ 4079853 h 4456611"/>
              <a:gd name="connsiteX265" fmla="*/ 4991215 w 11675306"/>
              <a:gd name="connsiteY265" fmla="*/ 4096987 h 4456611"/>
              <a:gd name="connsiteX266" fmla="*/ 4897131 w 11675306"/>
              <a:gd name="connsiteY266" fmla="*/ 4118877 h 4456611"/>
              <a:gd name="connsiteX267" fmla="*/ 4837970 w 11675306"/>
              <a:gd name="connsiteY267" fmla="*/ 4153146 h 4456611"/>
              <a:gd name="connsiteX268" fmla="*/ 4838073 w 11675306"/>
              <a:gd name="connsiteY268" fmla="*/ 4147264 h 4456611"/>
              <a:gd name="connsiteX269" fmla="*/ 4786717 w 11675306"/>
              <a:gd name="connsiteY269" fmla="*/ 4069883 h 4456611"/>
              <a:gd name="connsiteX270" fmla="*/ 4738546 w 11675306"/>
              <a:gd name="connsiteY270" fmla="*/ 4145527 h 4456611"/>
              <a:gd name="connsiteX271" fmla="*/ 4712972 w 11675306"/>
              <a:gd name="connsiteY271" fmla="*/ 4268632 h 4456611"/>
              <a:gd name="connsiteX272" fmla="*/ 4688938 w 11675306"/>
              <a:gd name="connsiteY272" fmla="*/ 4303513 h 4456611"/>
              <a:gd name="connsiteX273" fmla="*/ 4677948 w 11675306"/>
              <a:gd name="connsiteY273" fmla="*/ 4262137 h 4456611"/>
              <a:gd name="connsiteX274" fmla="*/ 4667265 w 11675306"/>
              <a:gd name="connsiteY274" fmla="*/ 4203117 h 4456611"/>
              <a:gd name="connsiteX275" fmla="*/ 4648880 w 11675306"/>
              <a:gd name="connsiteY275" fmla="*/ 4249863 h 4456611"/>
              <a:gd name="connsiteX276" fmla="*/ 4523369 w 11675306"/>
              <a:gd name="connsiteY276" fmla="*/ 4394757 h 4456611"/>
              <a:gd name="connsiteX277" fmla="*/ 4493788 w 11675306"/>
              <a:gd name="connsiteY277" fmla="*/ 4411892 h 4456611"/>
              <a:gd name="connsiteX278" fmla="*/ 4482079 w 11675306"/>
              <a:gd name="connsiteY278" fmla="*/ 4411686 h 4456611"/>
              <a:gd name="connsiteX279" fmla="*/ 4479098 w 11675306"/>
              <a:gd name="connsiteY279" fmla="*/ 4246899 h 4456611"/>
              <a:gd name="connsiteX280" fmla="*/ 4491321 w 11675306"/>
              <a:gd name="connsiteY280" fmla="*/ 4217696 h 4456611"/>
              <a:gd name="connsiteX281" fmla="*/ 4515355 w 11675306"/>
              <a:gd name="connsiteY281" fmla="*/ 4182815 h 4456611"/>
              <a:gd name="connsiteX282" fmla="*/ 4481051 w 11675306"/>
              <a:gd name="connsiteY282" fmla="*/ 4135149 h 4456611"/>
              <a:gd name="connsiteX283" fmla="*/ 4433700 w 11675306"/>
              <a:gd name="connsiteY283" fmla="*/ 4163739 h 4456611"/>
              <a:gd name="connsiteX284" fmla="*/ 4366733 w 11675306"/>
              <a:gd name="connsiteY284" fmla="*/ 4309656 h 4456611"/>
              <a:gd name="connsiteX285" fmla="*/ 4357797 w 11675306"/>
              <a:gd name="connsiteY285" fmla="*/ 4150648 h 4456611"/>
              <a:gd name="connsiteX286" fmla="*/ 4341055 w 11675306"/>
              <a:gd name="connsiteY286" fmla="*/ 4103288 h 4456611"/>
              <a:gd name="connsiteX287" fmla="*/ 4293602 w 11675306"/>
              <a:gd name="connsiteY287" fmla="*/ 4137760 h 4456611"/>
              <a:gd name="connsiteX288" fmla="*/ 4279531 w 11675306"/>
              <a:gd name="connsiteY288" fmla="*/ 4272833 h 4456611"/>
              <a:gd name="connsiteX289" fmla="*/ 4282819 w 11675306"/>
              <a:gd name="connsiteY289" fmla="*/ 4419976 h 4456611"/>
              <a:gd name="connsiteX290" fmla="*/ 4227355 w 11675306"/>
              <a:gd name="connsiteY290" fmla="*/ 4242505 h 4456611"/>
              <a:gd name="connsiteX291" fmla="*/ 4074932 w 11675306"/>
              <a:gd name="connsiteY291" fmla="*/ 4251611 h 4456611"/>
              <a:gd name="connsiteX292" fmla="*/ 4034258 w 11675306"/>
              <a:gd name="connsiteY292" fmla="*/ 4233252 h 4456611"/>
              <a:gd name="connsiteX293" fmla="*/ 3974481 w 11675306"/>
              <a:gd name="connsiteY293" fmla="*/ 4302809 h 4456611"/>
              <a:gd name="connsiteX294" fmla="*/ 3972838 w 11675306"/>
              <a:gd name="connsiteY294" fmla="*/ 4396915 h 4456611"/>
              <a:gd name="connsiteX295" fmla="*/ 3933602 w 11675306"/>
              <a:gd name="connsiteY295" fmla="*/ 4296212 h 4456611"/>
              <a:gd name="connsiteX296" fmla="*/ 3867765 w 11675306"/>
              <a:gd name="connsiteY296" fmla="*/ 4377430 h 4456611"/>
              <a:gd name="connsiteX297" fmla="*/ 3832227 w 11675306"/>
              <a:gd name="connsiteY297" fmla="*/ 4400344 h 4456611"/>
              <a:gd name="connsiteX298" fmla="*/ 3815280 w 11675306"/>
              <a:gd name="connsiteY298" fmla="*/ 4364747 h 4456611"/>
              <a:gd name="connsiteX299" fmla="*/ 3782308 w 11675306"/>
              <a:gd name="connsiteY299" fmla="*/ 4240621 h 4456611"/>
              <a:gd name="connsiteX300" fmla="*/ 3717292 w 11675306"/>
              <a:gd name="connsiteY300" fmla="*/ 4274786 h 4456611"/>
              <a:gd name="connsiteX301" fmla="*/ 3724995 w 11675306"/>
              <a:gd name="connsiteY301" fmla="*/ 4169019 h 4456611"/>
              <a:gd name="connsiteX302" fmla="*/ 3582844 w 11675306"/>
              <a:gd name="connsiteY302" fmla="*/ 4260673 h 4456611"/>
              <a:gd name="connsiteX303" fmla="*/ 3524298 w 11675306"/>
              <a:gd name="connsiteY303" fmla="*/ 4259651 h 4456611"/>
              <a:gd name="connsiteX304" fmla="*/ 3507864 w 11675306"/>
              <a:gd name="connsiteY304" fmla="*/ 4194646 h 4456611"/>
              <a:gd name="connsiteX305" fmla="*/ 3474688 w 11675306"/>
              <a:gd name="connsiteY305" fmla="*/ 4082283 h 4456611"/>
              <a:gd name="connsiteX306" fmla="*/ 3473250 w 11675306"/>
              <a:gd name="connsiteY306" fmla="*/ 4164625 h 4456611"/>
              <a:gd name="connsiteX307" fmla="*/ 3444183 w 11675306"/>
              <a:gd name="connsiteY307" fmla="*/ 4152351 h 4456611"/>
              <a:gd name="connsiteX308" fmla="*/ 3397141 w 11675306"/>
              <a:gd name="connsiteY308" fmla="*/ 4163297 h 4456611"/>
              <a:gd name="connsiteX309" fmla="*/ 3289809 w 11675306"/>
              <a:gd name="connsiteY309" fmla="*/ 4273207 h 4456611"/>
              <a:gd name="connsiteX310" fmla="*/ 3241741 w 11675306"/>
              <a:gd name="connsiteY310" fmla="*/ 4342969 h 4456611"/>
              <a:gd name="connsiteX311" fmla="*/ 3175801 w 11675306"/>
              <a:gd name="connsiteY311" fmla="*/ 4430069 h 4456611"/>
              <a:gd name="connsiteX312" fmla="*/ 3110991 w 11675306"/>
              <a:gd name="connsiteY312" fmla="*/ 4452472 h 4456611"/>
              <a:gd name="connsiteX313" fmla="*/ 3029336 w 11675306"/>
              <a:gd name="connsiteY313" fmla="*/ 4433397 h 4456611"/>
              <a:gd name="connsiteX314" fmla="*/ 2902281 w 11675306"/>
              <a:gd name="connsiteY314" fmla="*/ 4331161 h 4456611"/>
              <a:gd name="connsiteX315" fmla="*/ 2856369 w 11675306"/>
              <a:gd name="connsiteY315" fmla="*/ 4277408 h 4456611"/>
              <a:gd name="connsiteX316" fmla="*/ 2751706 w 11675306"/>
              <a:gd name="connsiteY316" fmla="*/ 4234398 h 4456611"/>
              <a:gd name="connsiteX317" fmla="*/ 2740099 w 11675306"/>
              <a:gd name="connsiteY317" fmla="*/ 4228312 h 4456611"/>
              <a:gd name="connsiteX318" fmla="*/ 2547414 w 11675306"/>
              <a:gd name="connsiteY318" fmla="*/ 4195532 h 4456611"/>
              <a:gd name="connsiteX319" fmla="*/ 2453330 w 11675306"/>
              <a:gd name="connsiteY319" fmla="*/ 4217423 h 4456611"/>
              <a:gd name="connsiteX320" fmla="*/ 2352469 w 11675306"/>
              <a:gd name="connsiteY320" fmla="*/ 4292146 h 4456611"/>
              <a:gd name="connsiteX321" fmla="*/ 2223567 w 11675306"/>
              <a:gd name="connsiteY321" fmla="*/ 4295780 h 4456611"/>
              <a:gd name="connsiteX322" fmla="*/ 2179194 w 11675306"/>
              <a:gd name="connsiteY322" fmla="*/ 4153804 h 4456611"/>
              <a:gd name="connsiteX323" fmla="*/ 2173751 w 11675306"/>
              <a:gd name="connsiteY323" fmla="*/ 4130176 h 4456611"/>
              <a:gd name="connsiteX324" fmla="*/ 2145812 w 11675306"/>
              <a:gd name="connsiteY324" fmla="*/ 4053203 h 4456611"/>
              <a:gd name="connsiteX325" fmla="*/ 2046388 w 11675306"/>
              <a:gd name="connsiteY325" fmla="*/ 4045585 h 4456611"/>
              <a:gd name="connsiteX326" fmla="*/ 1997909 w 11675306"/>
              <a:gd name="connsiteY326" fmla="*/ 4138873 h 4456611"/>
              <a:gd name="connsiteX327" fmla="*/ 1965352 w 11675306"/>
              <a:gd name="connsiteY327" fmla="*/ 4326573 h 4456611"/>
              <a:gd name="connsiteX328" fmla="*/ 1874143 w 11675306"/>
              <a:gd name="connsiteY328" fmla="*/ 4183780 h 4456611"/>
              <a:gd name="connsiteX329" fmla="*/ 1767324 w 11675306"/>
              <a:gd name="connsiteY329" fmla="*/ 4264283 h 4456611"/>
              <a:gd name="connsiteX330" fmla="*/ 1769377 w 11675306"/>
              <a:gd name="connsiteY330" fmla="*/ 4146651 h 4456611"/>
              <a:gd name="connsiteX331" fmla="*/ 1814671 w 11675306"/>
              <a:gd name="connsiteY331" fmla="*/ 3900339 h 4456611"/>
              <a:gd name="connsiteX332" fmla="*/ 1656086 w 11675306"/>
              <a:gd name="connsiteY332" fmla="*/ 3926987 h 4456611"/>
              <a:gd name="connsiteX333" fmla="*/ 1603703 w 11675306"/>
              <a:gd name="connsiteY333" fmla="*/ 3908422 h 4456611"/>
              <a:gd name="connsiteX334" fmla="*/ 1585318 w 11675306"/>
              <a:gd name="connsiteY334" fmla="*/ 3955168 h 4456611"/>
              <a:gd name="connsiteX335" fmla="*/ 1570324 w 11675306"/>
              <a:gd name="connsiteY335" fmla="*/ 4143176 h 4456611"/>
              <a:gd name="connsiteX336" fmla="*/ 1554814 w 11675306"/>
              <a:gd name="connsiteY336" fmla="*/ 4025238 h 4456611"/>
              <a:gd name="connsiteX337" fmla="*/ 1400337 w 11675306"/>
              <a:gd name="connsiteY337" fmla="*/ 4151976 h 4456611"/>
              <a:gd name="connsiteX338" fmla="*/ 1382774 w 11675306"/>
              <a:gd name="connsiteY338" fmla="*/ 4151669 h 4456611"/>
              <a:gd name="connsiteX339" fmla="*/ 1319195 w 11675306"/>
              <a:gd name="connsiteY339" fmla="*/ 4103492 h 4456611"/>
              <a:gd name="connsiteX340" fmla="*/ 1201592 w 11675306"/>
              <a:gd name="connsiteY340" fmla="*/ 4130856 h 4456611"/>
              <a:gd name="connsiteX341" fmla="*/ 1165540 w 11675306"/>
              <a:gd name="connsiteY341" fmla="*/ 4183178 h 4456611"/>
              <a:gd name="connsiteX342" fmla="*/ 1147566 w 11675306"/>
              <a:gd name="connsiteY342" fmla="*/ 4206397 h 4456611"/>
              <a:gd name="connsiteX343" fmla="*/ 1104839 w 11675306"/>
              <a:gd name="connsiteY343" fmla="*/ 4305669 h 4456611"/>
              <a:gd name="connsiteX344" fmla="*/ 1068272 w 11675306"/>
              <a:gd name="connsiteY344" fmla="*/ 4052045 h 4456611"/>
              <a:gd name="connsiteX345" fmla="*/ 1039820 w 11675306"/>
              <a:gd name="connsiteY345" fmla="*/ 4004481 h 4456611"/>
              <a:gd name="connsiteX346" fmla="*/ 1021743 w 11675306"/>
              <a:gd name="connsiteY346" fmla="*/ 4033583 h 4456611"/>
              <a:gd name="connsiteX347" fmla="*/ 991341 w 11675306"/>
              <a:gd name="connsiteY347" fmla="*/ 4097770 h 4456611"/>
              <a:gd name="connsiteX348" fmla="*/ 972648 w 11675306"/>
              <a:gd name="connsiteY348" fmla="*/ 4162160 h 4456611"/>
              <a:gd name="connsiteX349" fmla="*/ 961863 w 11675306"/>
              <a:gd name="connsiteY349" fmla="*/ 4109022 h 4456611"/>
              <a:gd name="connsiteX350" fmla="*/ 852372 w 11675306"/>
              <a:gd name="connsiteY350" fmla="*/ 4007093 h 4456611"/>
              <a:gd name="connsiteX351" fmla="*/ 719669 w 11675306"/>
              <a:gd name="connsiteY351" fmla="*/ 3892992 h 4456611"/>
              <a:gd name="connsiteX352" fmla="*/ 753051 w 11675306"/>
              <a:gd name="connsiteY352" fmla="*/ 3993592 h 4456611"/>
              <a:gd name="connsiteX353" fmla="*/ 775134 w 11675306"/>
              <a:gd name="connsiteY353" fmla="*/ 4070462 h 4456611"/>
              <a:gd name="connsiteX354" fmla="*/ 729120 w 11675306"/>
              <a:gd name="connsiteY354" fmla="*/ 4022592 h 4456611"/>
              <a:gd name="connsiteX355" fmla="*/ 723368 w 11675306"/>
              <a:gd name="connsiteY355" fmla="*/ 4016608 h 4456611"/>
              <a:gd name="connsiteX356" fmla="*/ 723265 w 11675306"/>
              <a:gd name="connsiteY356" fmla="*/ 4022490 h 4456611"/>
              <a:gd name="connsiteX357" fmla="*/ 729120 w 11675306"/>
              <a:gd name="connsiteY357" fmla="*/ 4022592 h 4456611"/>
              <a:gd name="connsiteX358" fmla="*/ 721417 w 11675306"/>
              <a:gd name="connsiteY358" fmla="*/ 4128359 h 4456611"/>
              <a:gd name="connsiteX359" fmla="*/ 348063 w 11675306"/>
              <a:gd name="connsiteY359" fmla="*/ 4045357 h 4456611"/>
              <a:gd name="connsiteX360" fmla="*/ 337791 w 11675306"/>
              <a:gd name="connsiteY360" fmla="*/ 3962810 h 4456611"/>
              <a:gd name="connsiteX361" fmla="*/ 307800 w 11675306"/>
              <a:gd name="connsiteY361" fmla="*/ 4003471 h 4456611"/>
              <a:gd name="connsiteX362" fmla="*/ 302868 w 11675306"/>
              <a:gd name="connsiteY362" fmla="*/ 3950434 h 4456611"/>
              <a:gd name="connsiteX363" fmla="*/ 284894 w 11675306"/>
              <a:gd name="connsiteY363" fmla="*/ 3973654 h 4456611"/>
              <a:gd name="connsiteX364" fmla="*/ 202828 w 11675306"/>
              <a:gd name="connsiteY364" fmla="*/ 3978104 h 4456611"/>
              <a:gd name="connsiteX365" fmla="*/ 163078 w 11675306"/>
              <a:gd name="connsiteY365" fmla="*/ 3906811 h 4456611"/>
              <a:gd name="connsiteX366" fmla="*/ 105252 w 11675306"/>
              <a:gd name="connsiteY366" fmla="*/ 3864617 h 4456611"/>
              <a:gd name="connsiteX367" fmla="*/ 87997 w 11675306"/>
              <a:gd name="connsiteY367" fmla="*/ 3846665 h 4456611"/>
              <a:gd name="connsiteX368" fmla="*/ 21948 w 11675306"/>
              <a:gd name="connsiteY368" fmla="*/ 3268939 h 4456611"/>
              <a:gd name="connsiteX369" fmla="*/ 16710 w 11675306"/>
              <a:gd name="connsiteY369" fmla="*/ 3233547 h 4456611"/>
              <a:gd name="connsiteX370" fmla="*/ 41566 w 11675306"/>
              <a:gd name="connsiteY370" fmla="*/ 3151614 h 4456611"/>
              <a:gd name="connsiteX371" fmla="*/ 77924 w 11675306"/>
              <a:gd name="connsiteY371" fmla="*/ 3081648 h 4456611"/>
              <a:gd name="connsiteX372" fmla="*/ 67479 w 11675306"/>
              <a:gd name="connsiteY372" fmla="*/ 3046684 h 4456611"/>
              <a:gd name="connsiteX373" fmla="*/ 57585 w 11675306"/>
              <a:gd name="connsiteY373" fmla="*/ 3042993 h 4456611"/>
              <a:gd name="connsiteX374" fmla="*/ 15474 w 11675306"/>
              <a:gd name="connsiteY374" fmla="*/ 2979011 h 4456611"/>
              <a:gd name="connsiteX375" fmla="*/ 31908 w 11675306"/>
              <a:gd name="connsiteY375" fmla="*/ 2914006 h 4456611"/>
              <a:gd name="connsiteX376" fmla="*/ 28597 w 11675306"/>
              <a:gd name="connsiteY376" fmla="*/ 2808163 h 4456611"/>
              <a:gd name="connsiteX377" fmla="*/ 28697 w 11675306"/>
              <a:gd name="connsiteY377" fmla="*/ 2806232 h 4456611"/>
              <a:gd name="connsiteX378" fmla="*/ 28595 w 11675306"/>
              <a:gd name="connsiteY378" fmla="*/ 2804267 h 4456611"/>
              <a:gd name="connsiteX379" fmla="*/ 31907 w 11675306"/>
              <a:gd name="connsiteY379" fmla="*/ 2698423 h 4456611"/>
              <a:gd name="connsiteX380" fmla="*/ 15473 w 11675306"/>
              <a:gd name="connsiteY380" fmla="*/ 2633418 h 4456611"/>
              <a:gd name="connsiteX381" fmla="*/ 57584 w 11675306"/>
              <a:gd name="connsiteY381" fmla="*/ 2569437 h 4456611"/>
              <a:gd name="connsiteX382" fmla="*/ 67482 w 11675306"/>
              <a:gd name="connsiteY382" fmla="*/ 2565744 h 4456611"/>
              <a:gd name="connsiteX383" fmla="*/ 77926 w 11675306"/>
              <a:gd name="connsiteY383" fmla="*/ 2530782 h 4456611"/>
              <a:gd name="connsiteX384" fmla="*/ 41567 w 11675306"/>
              <a:gd name="connsiteY384" fmla="*/ 2460816 h 4456611"/>
              <a:gd name="connsiteX385" fmla="*/ 16712 w 11675306"/>
              <a:gd name="connsiteY385" fmla="*/ 2378882 h 4456611"/>
              <a:gd name="connsiteX386" fmla="*/ 21951 w 11675306"/>
              <a:gd name="connsiteY386" fmla="*/ 2343490 h 4456611"/>
              <a:gd name="connsiteX387" fmla="*/ 87998 w 11675306"/>
              <a:gd name="connsiteY387" fmla="*/ 1765764 h 4456611"/>
              <a:gd name="connsiteX388" fmla="*/ 105253 w 11675306"/>
              <a:gd name="connsiteY388" fmla="*/ 1747812 h 4456611"/>
              <a:gd name="connsiteX389" fmla="*/ 130148 w 11675306"/>
              <a:gd name="connsiteY389" fmla="*/ 1753354 h 4456611"/>
              <a:gd name="connsiteX390" fmla="*/ 138502 w 11675306"/>
              <a:gd name="connsiteY390" fmla="*/ 1747121 h 4456611"/>
              <a:gd name="connsiteX391" fmla="*/ 130148 w 11675306"/>
              <a:gd name="connsiteY391" fmla="*/ 1740888 h 4456611"/>
              <a:gd name="connsiteX392" fmla="*/ 105253 w 11675306"/>
              <a:gd name="connsiteY392" fmla="*/ 1746429 h 4456611"/>
              <a:gd name="connsiteX393" fmla="*/ 87998 w 11675306"/>
              <a:gd name="connsiteY393" fmla="*/ 1728477 h 4456611"/>
              <a:gd name="connsiteX394" fmla="*/ 21951 w 11675306"/>
              <a:gd name="connsiteY394" fmla="*/ 1150752 h 4456611"/>
              <a:gd name="connsiteX395" fmla="*/ 16712 w 11675306"/>
              <a:gd name="connsiteY395" fmla="*/ 1115360 h 4456611"/>
              <a:gd name="connsiteX396" fmla="*/ 41567 w 11675306"/>
              <a:gd name="connsiteY396" fmla="*/ 1033426 h 4456611"/>
              <a:gd name="connsiteX397" fmla="*/ 77927 w 11675306"/>
              <a:gd name="connsiteY397" fmla="*/ 963459 h 4456611"/>
              <a:gd name="connsiteX398" fmla="*/ 34067 w 11675306"/>
              <a:gd name="connsiteY398" fmla="*/ 792076 h 4456611"/>
              <a:gd name="connsiteX399" fmla="*/ 31909 w 11675306"/>
              <a:gd name="connsiteY399" fmla="*/ 580235 h 4456611"/>
              <a:gd name="connsiteX400" fmla="*/ 15474 w 11675306"/>
              <a:gd name="connsiteY400" fmla="*/ 515231 h 4456611"/>
              <a:gd name="connsiteX401" fmla="*/ 57585 w 11675306"/>
              <a:gd name="connsiteY401" fmla="*/ 451248 h 4456611"/>
              <a:gd name="connsiteX402" fmla="*/ 135337 w 11675306"/>
              <a:gd name="connsiteY402" fmla="*/ 358471 h 4456611"/>
              <a:gd name="connsiteX403" fmla="*/ 238152 w 11675306"/>
              <a:gd name="connsiteY403" fmla="*/ 507351 h 4456611"/>
              <a:gd name="connsiteX404" fmla="*/ 288992 w 11675306"/>
              <a:gd name="connsiteY404" fmla="*/ 278786 h 4456611"/>
              <a:gd name="connsiteX405" fmla="*/ 731883 w 11675306"/>
              <a:gd name="connsiteY405" fmla="*/ 404184 h 4456611"/>
              <a:gd name="connsiteX406" fmla="*/ 1041557 w 11675306"/>
              <a:gd name="connsiteY406" fmla="*/ 444890 h 4456611"/>
              <a:gd name="connsiteX407" fmla="*/ 1054293 w 11675306"/>
              <a:gd name="connsiteY407" fmla="*/ 386278 h 4456611"/>
              <a:gd name="connsiteX408" fmla="*/ 1090344 w 11675306"/>
              <a:gd name="connsiteY408" fmla="*/ 333957 h 4456611"/>
              <a:gd name="connsiteX409" fmla="*/ 1109652 w 11675306"/>
              <a:gd name="connsiteY409" fmla="*/ 234276 h 4456611"/>
              <a:gd name="connsiteX410" fmla="*/ 1154641 w 11675306"/>
              <a:gd name="connsiteY410" fmla="*/ 340963 h 4456611"/>
              <a:gd name="connsiteX411" fmla="*/ 1193671 w 11675306"/>
              <a:gd name="connsiteY411" fmla="*/ 453429 h 4456611"/>
              <a:gd name="connsiteX412" fmla="*/ 1196136 w 11675306"/>
              <a:gd name="connsiteY412" fmla="*/ 312271 h 4456611"/>
              <a:gd name="connsiteX413" fmla="*/ 1243793 w 11675306"/>
              <a:gd name="connsiteY413" fmla="*/ 266035 h 4456611"/>
              <a:gd name="connsiteX414" fmla="*/ 1377627 w 11675306"/>
              <a:gd name="connsiteY414" fmla="*/ 315438 h 4456611"/>
              <a:gd name="connsiteX415" fmla="*/ 1553365 w 11675306"/>
              <a:gd name="connsiteY415" fmla="*/ 312622 h 4456611"/>
              <a:gd name="connsiteX416" fmla="*/ 1700035 w 11675306"/>
              <a:gd name="connsiteY416" fmla="*/ 297532 h 4456611"/>
              <a:gd name="connsiteX417" fmla="*/ 1808499 w 11675306"/>
              <a:gd name="connsiteY417" fmla="*/ 458277 h 4456611"/>
              <a:gd name="connsiteX418" fmla="*/ 1822676 w 11675306"/>
              <a:gd name="connsiteY418" fmla="*/ 652677 h 4456611"/>
              <a:gd name="connsiteX419" fmla="*/ 1859445 w 11675306"/>
              <a:gd name="connsiteY419" fmla="*/ 559184 h 4456611"/>
              <a:gd name="connsiteX420" fmla="*/ 1925488 w 11675306"/>
              <a:gd name="connsiteY420" fmla="*/ 466203 h 4456611"/>
              <a:gd name="connsiteX421" fmla="*/ 1978692 w 11675306"/>
              <a:gd name="connsiteY421" fmla="*/ 437714 h 4456611"/>
              <a:gd name="connsiteX422" fmla="*/ 2032409 w 11675306"/>
              <a:gd name="connsiteY422" fmla="*/ 379818 h 4456611"/>
              <a:gd name="connsiteX423" fmla="*/ 2312092 w 11675306"/>
              <a:gd name="connsiteY423" fmla="*/ 461184 h 4456611"/>
              <a:gd name="connsiteX424" fmla="*/ 2363137 w 11675306"/>
              <a:gd name="connsiteY424" fmla="*/ 220855 h 4456611"/>
              <a:gd name="connsiteX425" fmla="*/ 2478277 w 11675306"/>
              <a:gd name="connsiteY425" fmla="*/ 334650 h 4456611"/>
              <a:gd name="connsiteX426" fmla="*/ 2506934 w 11675306"/>
              <a:gd name="connsiteY426" fmla="*/ 370451 h 4456611"/>
              <a:gd name="connsiteX427" fmla="*/ 2542472 w 11675306"/>
              <a:gd name="connsiteY427" fmla="*/ 347537 h 4456611"/>
              <a:gd name="connsiteX428" fmla="*/ 2560856 w 11675306"/>
              <a:gd name="connsiteY428" fmla="*/ 300791 h 4456611"/>
              <a:gd name="connsiteX429" fmla="*/ 2566712 w 11675306"/>
              <a:gd name="connsiteY429" fmla="*/ 300893 h 4456611"/>
              <a:gd name="connsiteX430" fmla="*/ 2572566 w 11675306"/>
              <a:gd name="connsiteY430" fmla="*/ 300996 h 4456611"/>
              <a:gd name="connsiteX431" fmla="*/ 2588486 w 11675306"/>
              <a:gd name="connsiteY431" fmla="*/ 395408 h 4456611"/>
              <a:gd name="connsiteX432" fmla="*/ 2624743 w 11675306"/>
              <a:gd name="connsiteY432" fmla="*/ 331323 h 4456611"/>
              <a:gd name="connsiteX433" fmla="*/ 2648161 w 11675306"/>
              <a:gd name="connsiteY433" fmla="*/ 331732 h 4456611"/>
              <a:gd name="connsiteX434" fmla="*/ 2652784 w 11675306"/>
              <a:gd name="connsiteY434" fmla="*/ 402413 h 4456611"/>
              <a:gd name="connsiteX435" fmla="*/ 2699004 w 11675306"/>
              <a:gd name="connsiteY435" fmla="*/ 438520 h 4456611"/>
              <a:gd name="connsiteX436" fmla="*/ 2717286 w 11675306"/>
              <a:gd name="connsiteY436" fmla="*/ 397656 h 4456611"/>
              <a:gd name="connsiteX437" fmla="*/ 2712561 w 11675306"/>
              <a:gd name="connsiteY437" fmla="*/ 332856 h 4456611"/>
              <a:gd name="connsiteX438" fmla="*/ 2795756 w 11675306"/>
              <a:gd name="connsiteY438" fmla="*/ 263707 h 4456611"/>
              <a:gd name="connsiteX439" fmla="*/ 3162846 w 11675306"/>
              <a:gd name="connsiteY439" fmla="*/ 370133 h 4456611"/>
              <a:gd name="connsiteX440" fmla="*/ 3221288 w 11675306"/>
              <a:gd name="connsiteY440" fmla="*/ 377036 h 4456611"/>
              <a:gd name="connsiteX441" fmla="*/ 3284765 w 11675306"/>
              <a:gd name="connsiteY441" fmla="*/ 431095 h 4456611"/>
              <a:gd name="connsiteX442" fmla="*/ 3365702 w 11675306"/>
              <a:gd name="connsiteY442" fmla="*/ 491342 h 4456611"/>
              <a:gd name="connsiteX443" fmla="*/ 3359023 w 11675306"/>
              <a:gd name="connsiteY443" fmla="*/ 202938 h 4456611"/>
              <a:gd name="connsiteX444" fmla="*/ 3420651 w 11675306"/>
              <a:gd name="connsiteY444" fmla="*/ 362866 h 4456611"/>
              <a:gd name="connsiteX445" fmla="*/ 3479299 w 11675306"/>
              <a:gd name="connsiteY445" fmla="*/ 358006 h 4456611"/>
              <a:gd name="connsiteX446" fmla="*/ 3515863 w 11675306"/>
              <a:gd name="connsiteY446" fmla="*/ 276277 h 4456611"/>
              <a:gd name="connsiteX447" fmla="*/ 3663253 w 11675306"/>
              <a:gd name="connsiteY447" fmla="*/ 220016 h 4456611"/>
              <a:gd name="connsiteX448" fmla="*/ 3712964 w 11675306"/>
              <a:gd name="connsiteY448" fmla="*/ 56148 h 4456611"/>
              <a:gd name="connsiteX449" fmla="*/ 3823276 w 11675306"/>
              <a:gd name="connsiteY449" fmla="*/ 111024 h 4456611"/>
              <a:gd name="connsiteX450" fmla="*/ 3786096 w 11675306"/>
              <a:gd name="connsiteY450" fmla="*/ 228043 h 4456611"/>
              <a:gd name="connsiteX451" fmla="*/ 3937183 w 11675306"/>
              <a:gd name="connsiteY451" fmla="*/ 295398 h 4456611"/>
              <a:gd name="connsiteX452" fmla="*/ 3975083 w 11675306"/>
              <a:gd name="connsiteY452" fmla="*/ 137207 h 4456611"/>
              <a:gd name="connsiteX453" fmla="*/ 3998397 w 11675306"/>
              <a:gd name="connsiteY453" fmla="*/ 143498 h 4456611"/>
              <a:gd name="connsiteX454" fmla="*/ 3989874 w 11675306"/>
              <a:gd name="connsiteY454" fmla="*/ 296318 h 4456611"/>
              <a:gd name="connsiteX455" fmla="*/ 4052528 w 11675306"/>
              <a:gd name="connsiteY455" fmla="*/ 397429 h 4456611"/>
              <a:gd name="connsiteX456" fmla="*/ 4065674 w 11675306"/>
              <a:gd name="connsiteY456" fmla="*/ 315291 h 4456611"/>
              <a:gd name="connsiteX457" fmla="*/ 4310333 w 11675306"/>
              <a:gd name="connsiteY457" fmla="*/ 390163 h 4456611"/>
              <a:gd name="connsiteX458" fmla="*/ 4417254 w 11675306"/>
              <a:gd name="connsiteY458" fmla="*/ 303777 h 4456611"/>
              <a:gd name="connsiteX459" fmla="*/ 4516166 w 11675306"/>
              <a:gd name="connsiteY459" fmla="*/ 340804 h 4456611"/>
              <a:gd name="connsiteX460" fmla="*/ 4531778 w 11675306"/>
              <a:gd name="connsiteY460" fmla="*/ 452862 h 4456611"/>
              <a:gd name="connsiteX461" fmla="*/ 4568035 w 11675306"/>
              <a:gd name="connsiteY461" fmla="*/ 388777 h 4456611"/>
              <a:gd name="connsiteX462" fmla="*/ 4566700 w 11675306"/>
              <a:gd name="connsiteY462" fmla="*/ 465238 h 4456611"/>
              <a:gd name="connsiteX463" fmla="*/ 4655956 w 11675306"/>
              <a:gd name="connsiteY463" fmla="*/ 384429 h 4456611"/>
              <a:gd name="connsiteX464" fmla="*/ 4726106 w 11675306"/>
              <a:gd name="connsiteY464" fmla="*/ 391536 h 4456611"/>
              <a:gd name="connsiteX465" fmla="*/ 4819779 w 11675306"/>
              <a:gd name="connsiteY465" fmla="*/ 393171 h 4456611"/>
              <a:gd name="connsiteX466" fmla="*/ 4891060 w 11675306"/>
              <a:gd name="connsiteY466" fmla="*/ 335581 h 4456611"/>
              <a:gd name="connsiteX467" fmla="*/ 5008049 w 11675306"/>
              <a:gd name="connsiteY467" fmla="*/ 343507 h 4456611"/>
              <a:gd name="connsiteX468" fmla="*/ 5065463 w 11675306"/>
              <a:gd name="connsiteY468" fmla="*/ 409226 h 4456611"/>
              <a:gd name="connsiteX469" fmla="*/ 5078097 w 11675306"/>
              <a:gd name="connsiteY469" fmla="*/ 356497 h 4456611"/>
              <a:gd name="connsiteX470" fmla="*/ 5144139 w 11675306"/>
              <a:gd name="connsiteY470" fmla="*/ 263515 h 4456611"/>
              <a:gd name="connsiteX471" fmla="*/ 5185840 w 11675306"/>
              <a:gd name="connsiteY471" fmla="*/ 223059 h 4456611"/>
              <a:gd name="connsiteX472" fmla="*/ 5275916 w 11675306"/>
              <a:gd name="connsiteY472" fmla="*/ 95196 h 4456611"/>
              <a:gd name="connsiteX473" fmla="*/ 5308990 w 11675306"/>
              <a:gd name="connsiteY473" fmla="*/ 213442 h 4456611"/>
              <a:gd name="connsiteX474" fmla="*/ 5312586 w 11675306"/>
              <a:gd name="connsiteY474" fmla="*/ 342939 h 4456611"/>
              <a:gd name="connsiteX475" fmla="*/ 5351615 w 11675306"/>
              <a:gd name="connsiteY475" fmla="*/ 120051 h 4456611"/>
              <a:gd name="connsiteX476" fmla="*/ 5386125 w 11675306"/>
              <a:gd name="connsiteY476" fmla="*/ 155954 h 4456611"/>
              <a:gd name="connsiteX477" fmla="*/ 5452069 w 11675306"/>
              <a:gd name="connsiteY477" fmla="*/ 404208 h 4456611"/>
              <a:gd name="connsiteX478" fmla="*/ 5457614 w 11675306"/>
              <a:gd name="connsiteY478" fmla="*/ 421955 h 4456611"/>
              <a:gd name="connsiteX479" fmla="*/ 5548310 w 11675306"/>
              <a:gd name="connsiteY479" fmla="*/ 594156 h 4456611"/>
              <a:gd name="connsiteX480" fmla="*/ 5556115 w 11675306"/>
              <a:gd name="connsiteY480" fmla="*/ 482508 h 4456611"/>
              <a:gd name="connsiteX481" fmla="*/ 5607779 w 11675306"/>
              <a:gd name="connsiteY481" fmla="*/ 542244 h 4456611"/>
              <a:gd name="connsiteX482" fmla="*/ 5747258 w 11675306"/>
              <a:gd name="connsiteY482" fmla="*/ 268159 h 4456611"/>
              <a:gd name="connsiteX483" fmla="*/ 5744897 w 11675306"/>
              <a:gd name="connsiteY483" fmla="*/ 403436 h 4456611"/>
              <a:gd name="connsiteX484" fmla="*/ 5832510 w 11675306"/>
              <a:gd name="connsiteY484" fmla="*/ 416732 h 4456611"/>
              <a:gd name="connsiteX485" fmla="*/ 5854901 w 11675306"/>
              <a:gd name="connsiteY485" fmla="*/ 475957 h 4456611"/>
              <a:gd name="connsiteX486" fmla="*/ 5889413 w 11675306"/>
              <a:gd name="connsiteY486" fmla="*/ 511860 h 4456611"/>
              <a:gd name="connsiteX487" fmla="*/ 5925258 w 11675306"/>
              <a:gd name="connsiteY487" fmla="*/ 471301 h 4456611"/>
              <a:gd name="connsiteX488" fmla="*/ 5944875 w 11675306"/>
              <a:gd name="connsiteY488" fmla="*/ 353976 h 4456611"/>
              <a:gd name="connsiteX489" fmla="*/ 5992225 w 11675306"/>
              <a:gd name="connsiteY489" fmla="*/ 325386 h 4456611"/>
              <a:gd name="connsiteX490" fmla="*/ 6051180 w 11675306"/>
              <a:gd name="connsiteY490" fmla="*/ 302881 h 4456611"/>
              <a:gd name="connsiteX491" fmla="*/ 6105001 w 11675306"/>
              <a:gd name="connsiteY491" fmla="*/ 239103 h 4456611"/>
              <a:gd name="connsiteX492" fmla="*/ 6152145 w 11675306"/>
              <a:gd name="connsiteY492" fmla="*/ 222275 h 4456611"/>
              <a:gd name="connsiteX493" fmla="*/ 6223528 w 11675306"/>
              <a:gd name="connsiteY493" fmla="*/ 158804 h 4456611"/>
              <a:gd name="connsiteX494" fmla="*/ 6207813 w 11675306"/>
              <a:gd name="connsiteY494" fmla="*/ 52629 h 4456611"/>
              <a:gd name="connsiteX495" fmla="*/ 6226300 w 11675306"/>
              <a:gd name="connsiteY495" fmla="*/ 0 h 4456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</a:cxnLst>
            <a:rect l="l" t="t" r="r" b="b"/>
            <a:pathLst>
              <a:path w="11675306" h="4456611">
                <a:moveTo>
                  <a:pt x="10618976" y="4156366"/>
                </a:moveTo>
                <a:lnTo>
                  <a:pt x="10623885" y="4160004"/>
                </a:lnTo>
                <a:cubicBezTo>
                  <a:pt x="10623885" y="4160004"/>
                  <a:pt x="10623885" y="4160004"/>
                  <a:pt x="10618030" y="4159903"/>
                </a:cubicBezTo>
                <a:close/>
                <a:moveTo>
                  <a:pt x="6143530" y="1722392"/>
                </a:moveTo>
                <a:lnTo>
                  <a:pt x="6138631" y="1747121"/>
                </a:lnTo>
                <a:lnTo>
                  <a:pt x="6143530" y="1771849"/>
                </a:lnTo>
                <a:lnTo>
                  <a:pt x="6156158" y="1747121"/>
                </a:lnTo>
                <a:close/>
                <a:moveTo>
                  <a:pt x="9857349" y="1710126"/>
                </a:moveTo>
                <a:lnTo>
                  <a:pt x="9834377" y="1732855"/>
                </a:lnTo>
                <a:lnTo>
                  <a:pt x="9829704" y="1747120"/>
                </a:lnTo>
                <a:lnTo>
                  <a:pt x="9834377" y="1761387"/>
                </a:lnTo>
                <a:lnTo>
                  <a:pt x="9857350" y="1784115"/>
                </a:lnTo>
                <a:lnTo>
                  <a:pt x="9859798" y="1747121"/>
                </a:lnTo>
                <a:close/>
                <a:moveTo>
                  <a:pt x="6226300" y="0"/>
                </a:moveTo>
                <a:cubicBezTo>
                  <a:pt x="6231333" y="47155"/>
                  <a:pt x="6236469" y="88429"/>
                  <a:pt x="6241605" y="129702"/>
                </a:cubicBezTo>
                <a:cubicBezTo>
                  <a:pt x="6246639" y="176857"/>
                  <a:pt x="6251671" y="224012"/>
                  <a:pt x="6286183" y="259915"/>
                </a:cubicBezTo>
                <a:cubicBezTo>
                  <a:pt x="6328191" y="201814"/>
                  <a:pt x="6306108" y="124945"/>
                  <a:pt x="6353971" y="66947"/>
                </a:cubicBezTo>
                <a:cubicBezTo>
                  <a:pt x="6364961" y="108322"/>
                  <a:pt x="6376054" y="143816"/>
                  <a:pt x="6363626" y="184783"/>
                </a:cubicBezTo>
                <a:cubicBezTo>
                  <a:pt x="6351097" y="231632"/>
                  <a:pt x="6415496" y="232756"/>
                  <a:pt x="6438708" y="244928"/>
                </a:cubicBezTo>
                <a:cubicBezTo>
                  <a:pt x="6537620" y="281955"/>
                  <a:pt x="6549432" y="276278"/>
                  <a:pt x="6633551" y="154194"/>
                </a:cubicBezTo>
                <a:cubicBezTo>
                  <a:pt x="6655839" y="219300"/>
                  <a:pt x="6672582" y="266660"/>
                  <a:pt x="6624719" y="324659"/>
                </a:cubicBezTo>
                <a:cubicBezTo>
                  <a:pt x="6600787" y="353658"/>
                  <a:pt x="6582505" y="394523"/>
                  <a:pt x="6616913" y="436307"/>
                </a:cubicBezTo>
                <a:cubicBezTo>
                  <a:pt x="6640742" y="413189"/>
                  <a:pt x="6629444" y="389459"/>
                  <a:pt x="6629957" y="360051"/>
                </a:cubicBezTo>
                <a:cubicBezTo>
                  <a:pt x="6653170" y="372223"/>
                  <a:pt x="6687784" y="402243"/>
                  <a:pt x="6694665" y="343530"/>
                </a:cubicBezTo>
                <a:cubicBezTo>
                  <a:pt x="6695589" y="290596"/>
                  <a:pt x="6731025" y="273564"/>
                  <a:pt x="6783715" y="274483"/>
                </a:cubicBezTo>
                <a:cubicBezTo>
                  <a:pt x="6801074" y="286553"/>
                  <a:pt x="6777245" y="309671"/>
                  <a:pt x="6800354" y="327725"/>
                </a:cubicBezTo>
                <a:cubicBezTo>
                  <a:pt x="6812474" y="304403"/>
                  <a:pt x="6830346" y="287064"/>
                  <a:pt x="6842465" y="263742"/>
                </a:cubicBezTo>
                <a:cubicBezTo>
                  <a:pt x="6848218" y="269726"/>
                  <a:pt x="6854072" y="269827"/>
                  <a:pt x="6854072" y="269827"/>
                </a:cubicBezTo>
                <a:cubicBezTo>
                  <a:pt x="6865165" y="305321"/>
                  <a:pt x="6858284" y="364036"/>
                  <a:pt x="6899265" y="364752"/>
                </a:cubicBezTo>
                <a:cubicBezTo>
                  <a:pt x="6951957" y="365671"/>
                  <a:pt x="6941274" y="306651"/>
                  <a:pt x="6947744" y="271463"/>
                </a:cubicBezTo>
                <a:cubicBezTo>
                  <a:pt x="6966232" y="218835"/>
                  <a:pt x="6967258" y="160019"/>
                  <a:pt x="6991601" y="107493"/>
                </a:cubicBezTo>
                <a:cubicBezTo>
                  <a:pt x="7043880" y="131939"/>
                  <a:pt x="6978454" y="189631"/>
                  <a:pt x="7024879" y="213975"/>
                </a:cubicBezTo>
                <a:cubicBezTo>
                  <a:pt x="7036589" y="214179"/>
                  <a:pt x="7036794" y="202416"/>
                  <a:pt x="7036897" y="196535"/>
                </a:cubicBezTo>
                <a:cubicBezTo>
                  <a:pt x="7038437" y="108310"/>
                  <a:pt x="7068838" y="44124"/>
                  <a:pt x="7168571" y="34098"/>
                </a:cubicBezTo>
                <a:cubicBezTo>
                  <a:pt x="7180280" y="34303"/>
                  <a:pt x="7192194" y="22744"/>
                  <a:pt x="7204006" y="17066"/>
                </a:cubicBezTo>
                <a:cubicBezTo>
                  <a:pt x="7203904" y="22948"/>
                  <a:pt x="7203904" y="22948"/>
                  <a:pt x="7209759" y="23050"/>
                </a:cubicBezTo>
                <a:cubicBezTo>
                  <a:pt x="7173707" y="75371"/>
                  <a:pt x="7178637" y="128408"/>
                  <a:pt x="7206987" y="181853"/>
                </a:cubicBezTo>
                <a:cubicBezTo>
                  <a:pt x="7218387" y="199703"/>
                  <a:pt x="7223933" y="217449"/>
                  <a:pt x="7194661" y="216939"/>
                </a:cubicBezTo>
                <a:cubicBezTo>
                  <a:pt x="7177097" y="216632"/>
                  <a:pt x="7165286" y="222310"/>
                  <a:pt x="7170730" y="245938"/>
                </a:cubicBezTo>
                <a:cubicBezTo>
                  <a:pt x="7176276" y="263685"/>
                  <a:pt x="7187780" y="275653"/>
                  <a:pt x="7205240" y="281841"/>
                </a:cubicBezTo>
                <a:cubicBezTo>
                  <a:pt x="7222702" y="288029"/>
                  <a:pt x="7234617" y="276470"/>
                  <a:pt x="7246530" y="264911"/>
                </a:cubicBezTo>
                <a:cubicBezTo>
                  <a:pt x="7282376" y="224353"/>
                  <a:pt x="7300966" y="165844"/>
                  <a:pt x="7336914" y="119404"/>
                </a:cubicBezTo>
                <a:cubicBezTo>
                  <a:pt x="7336298" y="154694"/>
                  <a:pt x="7335682" y="189983"/>
                  <a:pt x="7335066" y="225273"/>
                </a:cubicBezTo>
                <a:cubicBezTo>
                  <a:pt x="7334450" y="260563"/>
                  <a:pt x="7327980" y="295750"/>
                  <a:pt x="7350783" y="331449"/>
                </a:cubicBezTo>
                <a:cubicBezTo>
                  <a:pt x="7469413" y="245268"/>
                  <a:pt x="7377897" y="120120"/>
                  <a:pt x="7409120" y="8880"/>
                </a:cubicBezTo>
                <a:cubicBezTo>
                  <a:pt x="7443118" y="74191"/>
                  <a:pt x="7442091" y="133007"/>
                  <a:pt x="7458629" y="192130"/>
                </a:cubicBezTo>
                <a:cubicBezTo>
                  <a:pt x="7470645" y="174689"/>
                  <a:pt x="7482559" y="163130"/>
                  <a:pt x="7494474" y="151571"/>
                </a:cubicBezTo>
                <a:cubicBezTo>
                  <a:pt x="7518611" y="110809"/>
                  <a:pt x="7547780" y="117201"/>
                  <a:pt x="7576540" y="147121"/>
                </a:cubicBezTo>
                <a:cubicBezTo>
                  <a:pt x="7599547" y="171056"/>
                  <a:pt x="7628101" y="212738"/>
                  <a:pt x="7657681" y="195604"/>
                </a:cubicBezTo>
                <a:cubicBezTo>
                  <a:pt x="7687262" y="178470"/>
                  <a:pt x="7746219" y="155965"/>
                  <a:pt x="7706469" y="84671"/>
                </a:cubicBezTo>
                <a:cubicBezTo>
                  <a:pt x="7746424" y="144202"/>
                  <a:pt x="7770149" y="126966"/>
                  <a:pt x="7794287" y="86203"/>
                </a:cubicBezTo>
                <a:cubicBezTo>
                  <a:pt x="7800346" y="74542"/>
                  <a:pt x="7812364" y="57103"/>
                  <a:pt x="7824278" y="45544"/>
                </a:cubicBezTo>
                <a:cubicBezTo>
                  <a:pt x="7848107" y="22426"/>
                  <a:pt x="7871730" y="11072"/>
                  <a:pt x="7876661" y="64108"/>
                </a:cubicBezTo>
                <a:cubicBezTo>
                  <a:pt x="7881797" y="105382"/>
                  <a:pt x="7898642" y="146859"/>
                  <a:pt x="7909631" y="188235"/>
                </a:cubicBezTo>
                <a:cubicBezTo>
                  <a:pt x="7944862" y="182966"/>
                  <a:pt x="7939726" y="141693"/>
                  <a:pt x="7975058" y="130543"/>
                </a:cubicBezTo>
                <a:cubicBezTo>
                  <a:pt x="7967972" y="201020"/>
                  <a:pt x="7960885" y="271497"/>
                  <a:pt x="7953902" y="336093"/>
                </a:cubicBezTo>
                <a:cubicBezTo>
                  <a:pt x="7983893" y="295433"/>
                  <a:pt x="8019635" y="260756"/>
                  <a:pt x="8078386" y="250015"/>
                </a:cubicBezTo>
                <a:cubicBezTo>
                  <a:pt x="8090199" y="244337"/>
                  <a:pt x="8108069" y="226999"/>
                  <a:pt x="8096669" y="209149"/>
                </a:cubicBezTo>
                <a:cubicBezTo>
                  <a:pt x="8079927" y="161790"/>
                  <a:pt x="8120703" y="174269"/>
                  <a:pt x="8138472" y="162812"/>
                </a:cubicBezTo>
                <a:cubicBezTo>
                  <a:pt x="8150489" y="145372"/>
                  <a:pt x="8167642" y="169205"/>
                  <a:pt x="8173290" y="181071"/>
                </a:cubicBezTo>
                <a:cubicBezTo>
                  <a:pt x="8207802" y="216973"/>
                  <a:pt x="8177811" y="257633"/>
                  <a:pt x="8171341" y="292820"/>
                </a:cubicBezTo>
                <a:cubicBezTo>
                  <a:pt x="8153982" y="280751"/>
                  <a:pt x="8136726" y="262800"/>
                  <a:pt x="8124299" y="303767"/>
                </a:cubicBezTo>
                <a:cubicBezTo>
                  <a:pt x="8105502" y="374040"/>
                  <a:pt x="8169902" y="375164"/>
                  <a:pt x="8210166" y="417050"/>
                </a:cubicBezTo>
                <a:cubicBezTo>
                  <a:pt x="8211192" y="358234"/>
                  <a:pt x="8211911" y="317063"/>
                  <a:pt x="8218690" y="264230"/>
                </a:cubicBezTo>
                <a:cubicBezTo>
                  <a:pt x="8253509" y="282488"/>
                  <a:pt x="8294080" y="306731"/>
                  <a:pt x="8324276" y="254307"/>
                </a:cubicBezTo>
                <a:cubicBezTo>
                  <a:pt x="8324276" y="254307"/>
                  <a:pt x="8371421" y="237479"/>
                  <a:pt x="8394838" y="237888"/>
                </a:cubicBezTo>
                <a:cubicBezTo>
                  <a:pt x="8441881" y="226942"/>
                  <a:pt x="8454000" y="203620"/>
                  <a:pt x="8448864" y="162347"/>
                </a:cubicBezTo>
                <a:cubicBezTo>
                  <a:pt x="8443729" y="121073"/>
                  <a:pt x="8456054" y="85988"/>
                  <a:pt x="8508745" y="86908"/>
                </a:cubicBezTo>
                <a:cubicBezTo>
                  <a:pt x="8520453" y="87112"/>
                  <a:pt x="8538120" y="81537"/>
                  <a:pt x="8549932" y="75860"/>
                </a:cubicBezTo>
                <a:cubicBezTo>
                  <a:pt x="8638263" y="47985"/>
                  <a:pt x="8673080" y="66242"/>
                  <a:pt x="8694960" y="154876"/>
                </a:cubicBezTo>
                <a:cubicBezTo>
                  <a:pt x="8700301" y="184386"/>
                  <a:pt x="8700094" y="196149"/>
                  <a:pt x="8729780" y="173133"/>
                </a:cubicBezTo>
                <a:cubicBezTo>
                  <a:pt x="8735634" y="173235"/>
                  <a:pt x="8753093" y="179424"/>
                  <a:pt x="8764803" y="179629"/>
                </a:cubicBezTo>
                <a:cubicBezTo>
                  <a:pt x="8811433" y="192209"/>
                  <a:pt x="8891959" y="275982"/>
                  <a:pt x="8897097" y="317256"/>
                </a:cubicBezTo>
                <a:cubicBezTo>
                  <a:pt x="8920411" y="323546"/>
                  <a:pt x="8932634" y="294342"/>
                  <a:pt x="8956154" y="288870"/>
                </a:cubicBezTo>
                <a:cubicBezTo>
                  <a:pt x="8967454" y="312601"/>
                  <a:pt x="8972896" y="336229"/>
                  <a:pt x="8990152" y="354181"/>
                </a:cubicBezTo>
                <a:cubicBezTo>
                  <a:pt x="9001554" y="372030"/>
                  <a:pt x="9012955" y="389879"/>
                  <a:pt x="9036476" y="384406"/>
                </a:cubicBezTo>
                <a:cubicBezTo>
                  <a:pt x="9060099" y="373052"/>
                  <a:pt x="9048904" y="343440"/>
                  <a:pt x="9043357" y="325692"/>
                </a:cubicBezTo>
                <a:cubicBezTo>
                  <a:pt x="9037708" y="313827"/>
                  <a:pt x="9031956" y="307842"/>
                  <a:pt x="9026307" y="295977"/>
                </a:cubicBezTo>
                <a:cubicBezTo>
                  <a:pt x="9079099" y="291016"/>
                  <a:pt x="9072527" y="332084"/>
                  <a:pt x="9083723" y="361697"/>
                </a:cubicBezTo>
                <a:cubicBezTo>
                  <a:pt x="9114123" y="297510"/>
                  <a:pt x="9184172" y="310499"/>
                  <a:pt x="9219197" y="316995"/>
                </a:cubicBezTo>
                <a:cubicBezTo>
                  <a:pt x="9277641" y="323899"/>
                  <a:pt x="9307528" y="289119"/>
                  <a:pt x="9337314" y="260223"/>
                </a:cubicBezTo>
                <a:cubicBezTo>
                  <a:pt x="9396887" y="202428"/>
                  <a:pt x="9408595" y="202633"/>
                  <a:pt x="9466115" y="262471"/>
                </a:cubicBezTo>
                <a:cubicBezTo>
                  <a:pt x="9477617" y="274438"/>
                  <a:pt x="9483266" y="286304"/>
                  <a:pt x="9500832" y="286610"/>
                </a:cubicBezTo>
                <a:cubicBezTo>
                  <a:pt x="9518395" y="286917"/>
                  <a:pt x="9524145" y="292900"/>
                  <a:pt x="9517882" y="316324"/>
                </a:cubicBezTo>
                <a:cubicBezTo>
                  <a:pt x="9499393" y="368953"/>
                  <a:pt x="9505146" y="374937"/>
                  <a:pt x="9521681" y="434060"/>
                </a:cubicBezTo>
                <a:cubicBezTo>
                  <a:pt x="9598304" y="405980"/>
                  <a:pt x="9627270" y="424136"/>
                  <a:pt x="9631788" y="500698"/>
                </a:cubicBezTo>
                <a:cubicBezTo>
                  <a:pt x="9631686" y="506580"/>
                  <a:pt x="9625730" y="512360"/>
                  <a:pt x="9631584" y="512462"/>
                </a:cubicBezTo>
                <a:cubicBezTo>
                  <a:pt x="9637335" y="518446"/>
                  <a:pt x="9637439" y="512564"/>
                  <a:pt x="9637542" y="506683"/>
                </a:cubicBezTo>
                <a:cubicBezTo>
                  <a:pt x="9678934" y="483872"/>
                  <a:pt x="9697112" y="448889"/>
                  <a:pt x="9697935" y="401836"/>
                </a:cubicBezTo>
                <a:cubicBezTo>
                  <a:pt x="9693004" y="348799"/>
                  <a:pt x="9647297" y="283283"/>
                  <a:pt x="9729875" y="249424"/>
                </a:cubicBezTo>
                <a:cubicBezTo>
                  <a:pt x="9746617" y="296784"/>
                  <a:pt x="9804548" y="333096"/>
                  <a:pt x="9814818" y="415643"/>
                </a:cubicBezTo>
                <a:cubicBezTo>
                  <a:pt x="9833717" y="339488"/>
                  <a:pt x="9897707" y="364139"/>
                  <a:pt x="9927595" y="329360"/>
                </a:cubicBezTo>
                <a:cubicBezTo>
                  <a:pt x="9933656" y="317699"/>
                  <a:pt x="9956663" y="341634"/>
                  <a:pt x="9956456" y="353397"/>
                </a:cubicBezTo>
                <a:cubicBezTo>
                  <a:pt x="9950294" y="370940"/>
                  <a:pt x="9984909" y="400961"/>
                  <a:pt x="9943620" y="417891"/>
                </a:cubicBezTo>
                <a:cubicBezTo>
                  <a:pt x="9896475" y="434718"/>
                  <a:pt x="9866380" y="481260"/>
                  <a:pt x="9865456" y="534195"/>
                </a:cubicBezTo>
                <a:cubicBezTo>
                  <a:pt x="9865148" y="551839"/>
                  <a:pt x="9847072" y="580941"/>
                  <a:pt x="9876241" y="587333"/>
                </a:cubicBezTo>
                <a:cubicBezTo>
                  <a:pt x="9899557" y="593624"/>
                  <a:pt x="9917531" y="570404"/>
                  <a:pt x="9923797" y="546980"/>
                </a:cubicBezTo>
                <a:cubicBezTo>
                  <a:pt x="9942284" y="494352"/>
                  <a:pt x="9977206" y="506728"/>
                  <a:pt x="10012025" y="524986"/>
                </a:cubicBezTo>
                <a:cubicBezTo>
                  <a:pt x="10017778" y="530970"/>
                  <a:pt x="10023425" y="542835"/>
                  <a:pt x="10029179" y="548819"/>
                </a:cubicBezTo>
                <a:cubicBezTo>
                  <a:pt x="10034828" y="560685"/>
                  <a:pt x="10046229" y="578533"/>
                  <a:pt x="10075500" y="579044"/>
                </a:cubicBezTo>
                <a:cubicBezTo>
                  <a:pt x="10058758" y="531685"/>
                  <a:pt x="10100356" y="497110"/>
                  <a:pt x="10106930" y="456042"/>
                </a:cubicBezTo>
                <a:cubicBezTo>
                  <a:pt x="10119151" y="426838"/>
                  <a:pt x="10124083" y="479875"/>
                  <a:pt x="10141955" y="462536"/>
                </a:cubicBezTo>
                <a:cubicBezTo>
                  <a:pt x="10165679" y="445301"/>
                  <a:pt x="10183553" y="427962"/>
                  <a:pt x="10212928" y="422592"/>
                </a:cubicBezTo>
                <a:cubicBezTo>
                  <a:pt x="10218782" y="422694"/>
                  <a:pt x="10224637" y="422796"/>
                  <a:pt x="10224740" y="416914"/>
                </a:cubicBezTo>
                <a:cubicBezTo>
                  <a:pt x="10225356" y="381624"/>
                  <a:pt x="10254935" y="364490"/>
                  <a:pt x="10278662" y="347255"/>
                </a:cubicBezTo>
                <a:cubicBezTo>
                  <a:pt x="10296430" y="335798"/>
                  <a:pt x="10313995" y="336104"/>
                  <a:pt x="10319642" y="347970"/>
                </a:cubicBezTo>
                <a:cubicBezTo>
                  <a:pt x="10347580" y="424942"/>
                  <a:pt x="10366070" y="372314"/>
                  <a:pt x="10389999" y="343315"/>
                </a:cubicBezTo>
                <a:cubicBezTo>
                  <a:pt x="10395957" y="337535"/>
                  <a:pt x="10401915" y="331755"/>
                  <a:pt x="10407873" y="325976"/>
                </a:cubicBezTo>
                <a:cubicBezTo>
                  <a:pt x="10442690" y="344234"/>
                  <a:pt x="10400887" y="390572"/>
                  <a:pt x="10435912" y="397067"/>
                </a:cubicBezTo>
                <a:cubicBezTo>
                  <a:pt x="10465082" y="403460"/>
                  <a:pt x="10500311" y="398191"/>
                  <a:pt x="10529688" y="392820"/>
                </a:cubicBezTo>
                <a:cubicBezTo>
                  <a:pt x="10553310" y="381466"/>
                  <a:pt x="10559371" y="369804"/>
                  <a:pt x="10542115" y="351853"/>
                </a:cubicBezTo>
                <a:cubicBezTo>
                  <a:pt x="10530612" y="339886"/>
                  <a:pt x="10513254" y="327816"/>
                  <a:pt x="10548688" y="310784"/>
                </a:cubicBezTo>
                <a:cubicBezTo>
                  <a:pt x="10572312" y="299429"/>
                  <a:pt x="10596140" y="276311"/>
                  <a:pt x="10630856" y="300451"/>
                </a:cubicBezTo>
                <a:cubicBezTo>
                  <a:pt x="10653967" y="318505"/>
                  <a:pt x="10630344" y="329860"/>
                  <a:pt x="10624182" y="347403"/>
                </a:cubicBezTo>
                <a:cubicBezTo>
                  <a:pt x="10599838" y="399928"/>
                  <a:pt x="10622435" y="447390"/>
                  <a:pt x="10638972" y="506512"/>
                </a:cubicBezTo>
                <a:cubicBezTo>
                  <a:pt x="10669271" y="448207"/>
                  <a:pt x="10686529" y="466159"/>
                  <a:pt x="10691560" y="513314"/>
                </a:cubicBezTo>
                <a:cubicBezTo>
                  <a:pt x="10733466" y="461095"/>
                  <a:pt x="10664341" y="395171"/>
                  <a:pt x="10711998" y="348936"/>
                </a:cubicBezTo>
                <a:cubicBezTo>
                  <a:pt x="10755962" y="514438"/>
                  <a:pt x="10819437" y="568496"/>
                  <a:pt x="10936631" y="564659"/>
                </a:cubicBezTo>
                <a:cubicBezTo>
                  <a:pt x="10901914" y="540519"/>
                  <a:pt x="10919989" y="511417"/>
                  <a:pt x="10920504" y="482010"/>
                </a:cubicBezTo>
                <a:cubicBezTo>
                  <a:pt x="10949673" y="488402"/>
                  <a:pt x="10943202" y="523589"/>
                  <a:pt x="10966416" y="535761"/>
                </a:cubicBezTo>
                <a:cubicBezTo>
                  <a:pt x="10978434" y="518322"/>
                  <a:pt x="10967134" y="494590"/>
                  <a:pt x="10973296" y="477048"/>
                </a:cubicBezTo>
                <a:cubicBezTo>
                  <a:pt x="10973400" y="471166"/>
                  <a:pt x="10973604" y="459403"/>
                  <a:pt x="10973708" y="453521"/>
                </a:cubicBezTo>
                <a:cubicBezTo>
                  <a:pt x="10968571" y="412248"/>
                  <a:pt x="11020236" y="471984"/>
                  <a:pt x="11015099" y="430710"/>
                </a:cubicBezTo>
                <a:cubicBezTo>
                  <a:pt x="11009657" y="407081"/>
                  <a:pt x="10998256" y="389233"/>
                  <a:pt x="10998665" y="365705"/>
                </a:cubicBezTo>
                <a:cubicBezTo>
                  <a:pt x="10998973" y="348061"/>
                  <a:pt x="11016435" y="354249"/>
                  <a:pt x="11028041" y="360335"/>
                </a:cubicBezTo>
                <a:cubicBezTo>
                  <a:pt x="11045399" y="372405"/>
                  <a:pt x="11044989" y="395931"/>
                  <a:pt x="11044681" y="413576"/>
                </a:cubicBezTo>
                <a:cubicBezTo>
                  <a:pt x="11026091" y="472086"/>
                  <a:pt x="11066765" y="490446"/>
                  <a:pt x="11101378" y="520467"/>
                </a:cubicBezTo>
                <a:cubicBezTo>
                  <a:pt x="11164853" y="574525"/>
                  <a:pt x="11222681" y="616719"/>
                  <a:pt x="11304643" y="618150"/>
                </a:cubicBezTo>
                <a:cubicBezTo>
                  <a:pt x="11322206" y="618456"/>
                  <a:pt x="11363908" y="578000"/>
                  <a:pt x="11351068" y="642494"/>
                </a:cubicBezTo>
                <a:cubicBezTo>
                  <a:pt x="11374488" y="642902"/>
                  <a:pt x="11397393" y="672719"/>
                  <a:pt x="11415571" y="637736"/>
                </a:cubicBezTo>
                <a:cubicBezTo>
                  <a:pt x="11439812" y="591092"/>
                  <a:pt x="11468878" y="603366"/>
                  <a:pt x="11491681" y="639064"/>
                </a:cubicBezTo>
                <a:cubicBezTo>
                  <a:pt x="11508732" y="668779"/>
                  <a:pt x="11519824" y="704273"/>
                  <a:pt x="11542729" y="734090"/>
                </a:cubicBezTo>
                <a:cubicBezTo>
                  <a:pt x="11554027" y="757820"/>
                  <a:pt x="11547351" y="804772"/>
                  <a:pt x="11594700" y="776181"/>
                </a:cubicBezTo>
                <a:cubicBezTo>
                  <a:pt x="11606512" y="770503"/>
                  <a:pt x="11606204" y="788148"/>
                  <a:pt x="11606102" y="794030"/>
                </a:cubicBezTo>
                <a:cubicBezTo>
                  <a:pt x="11608877" y="970581"/>
                  <a:pt x="11652633" y="1147847"/>
                  <a:pt x="11661262" y="1324499"/>
                </a:cubicBezTo>
                <a:cubicBezTo>
                  <a:pt x="11660646" y="1359789"/>
                  <a:pt x="11624801" y="1400347"/>
                  <a:pt x="11670918" y="1442336"/>
                </a:cubicBezTo>
                <a:cubicBezTo>
                  <a:pt x="11682523" y="1448422"/>
                  <a:pt x="11669994" y="1495270"/>
                  <a:pt x="11646473" y="1500743"/>
                </a:cubicBezTo>
                <a:lnTo>
                  <a:pt x="11637954" y="1505250"/>
                </a:lnTo>
                <a:lnTo>
                  <a:pt x="11637952" y="1505325"/>
                </a:lnTo>
                <a:cubicBezTo>
                  <a:pt x="11650944" y="1578641"/>
                  <a:pt x="11647811" y="1650767"/>
                  <a:pt x="11639542" y="1722248"/>
                </a:cubicBezTo>
                <a:lnTo>
                  <a:pt x="11636130" y="1747121"/>
                </a:lnTo>
                <a:lnTo>
                  <a:pt x="11639542" y="1771994"/>
                </a:lnTo>
                <a:cubicBezTo>
                  <a:pt x="11647811" y="1843474"/>
                  <a:pt x="11650943" y="1915601"/>
                  <a:pt x="11637952" y="1988917"/>
                </a:cubicBezTo>
                <a:lnTo>
                  <a:pt x="11637953" y="1988993"/>
                </a:lnTo>
                <a:lnTo>
                  <a:pt x="11646473" y="1993499"/>
                </a:lnTo>
                <a:cubicBezTo>
                  <a:pt x="11669993" y="1998971"/>
                  <a:pt x="11682523" y="2045820"/>
                  <a:pt x="11670917" y="2051906"/>
                </a:cubicBezTo>
                <a:cubicBezTo>
                  <a:pt x="11624801" y="2093895"/>
                  <a:pt x="11660645" y="2134453"/>
                  <a:pt x="11661261" y="2169743"/>
                </a:cubicBezTo>
                <a:cubicBezTo>
                  <a:pt x="11652632" y="2346395"/>
                  <a:pt x="11608877" y="2523661"/>
                  <a:pt x="11606102" y="2700212"/>
                </a:cubicBezTo>
                <a:cubicBezTo>
                  <a:pt x="11606204" y="2706093"/>
                  <a:pt x="11606513" y="2723738"/>
                  <a:pt x="11594701" y="2718061"/>
                </a:cubicBezTo>
                <a:cubicBezTo>
                  <a:pt x="11547352" y="2689470"/>
                  <a:pt x="11554026" y="2736421"/>
                  <a:pt x="11542728" y="2760152"/>
                </a:cubicBezTo>
                <a:lnTo>
                  <a:pt x="11515875" y="2806217"/>
                </a:lnTo>
                <a:lnTo>
                  <a:pt x="11542727" y="2852278"/>
                </a:lnTo>
                <a:cubicBezTo>
                  <a:pt x="11554025" y="2876009"/>
                  <a:pt x="11547350" y="2922960"/>
                  <a:pt x="11594699" y="2894369"/>
                </a:cubicBezTo>
                <a:cubicBezTo>
                  <a:pt x="11606511" y="2888692"/>
                  <a:pt x="11606203" y="2906336"/>
                  <a:pt x="11606100" y="2912218"/>
                </a:cubicBezTo>
                <a:cubicBezTo>
                  <a:pt x="11608874" y="3088769"/>
                  <a:pt x="11652630" y="3266034"/>
                  <a:pt x="11661260" y="3442687"/>
                </a:cubicBezTo>
                <a:cubicBezTo>
                  <a:pt x="11660644" y="3477976"/>
                  <a:pt x="11624798" y="3518535"/>
                  <a:pt x="11670915" y="3560523"/>
                </a:cubicBezTo>
                <a:cubicBezTo>
                  <a:pt x="11682522" y="3566610"/>
                  <a:pt x="11669991" y="3613458"/>
                  <a:pt x="11646470" y="3618931"/>
                </a:cubicBezTo>
                <a:cubicBezTo>
                  <a:pt x="11599532" y="3623995"/>
                  <a:pt x="11604976" y="3647624"/>
                  <a:pt x="11610317" y="3677133"/>
                </a:cubicBezTo>
                <a:cubicBezTo>
                  <a:pt x="11625416" y="3818599"/>
                  <a:pt x="11663934" y="3960473"/>
                  <a:pt x="11637949" y="4107105"/>
                </a:cubicBezTo>
                <a:cubicBezTo>
                  <a:pt x="11637744" y="4118867"/>
                  <a:pt x="11637641" y="4124749"/>
                  <a:pt x="11643291" y="4136615"/>
                </a:cubicBezTo>
                <a:cubicBezTo>
                  <a:pt x="11665991" y="4178194"/>
                  <a:pt x="11659828" y="4195737"/>
                  <a:pt x="11612889" y="4200802"/>
                </a:cubicBezTo>
                <a:cubicBezTo>
                  <a:pt x="11566052" y="4199984"/>
                  <a:pt x="11542224" y="4223102"/>
                  <a:pt x="11541300" y="4276036"/>
                </a:cubicBezTo>
                <a:cubicBezTo>
                  <a:pt x="11495285" y="4228166"/>
                  <a:pt x="11478645" y="4174925"/>
                  <a:pt x="11438485" y="4127156"/>
                </a:cubicBezTo>
                <a:cubicBezTo>
                  <a:pt x="11413836" y="4197328"/>
                  <a:pt x="11441671" y="4280181"/>
                  <a:pt x="11382099" y="4337975"/>
                </a:cubicBezTo>
                <a:cubicBezTo>
                  <a:pt x="11353134" y="4319819"/>
                  <a:pt x="11353852" y="4278648"/>
                  <a:pt x="11330845" y="4254712"/>
                </a:cubicBezTo>
                <a:cubicBezTo>
                  <a:pt x="11250319" y="4170940"/>
                  <a:pt x="11151203" y="4145676"/>
                  <a:pt x="11039762" y="4155498"/>
                </a:cubicBezTo>
                <a:cubicBezTo>
                  <a:pt x="10975259" y="4160255"/>
                  <a:pt x="10910654" y="4170894"/>
                  <a:pt x="10846254" y="4169770"/>
                </a:cubicBezTo>
                <a:cubicBezTo>
                  <a:pt x="10764291" y="4168339"/>
                  <a:pt x="10694344" y="4149467"/>
                  <a:pt x="10642783" y="4083851"/>
                </a:cubicBezTo>
                <a:cubicBezTo>
                  <a:pt x="10630869" y="4095409"/>
                  <a:pt x="10629173" y="4108618"/>
                  <a:pt x="10628211" y="4121838"/>
                </a:cubicBezTo>
                <a:lnTo>
                  <a:pt x="10618976" y="4156366"/>
                </a:lnTo>
                <a:lnTo>
                  <a:pt x="10610425" y="4150025"/>
                </a:lnTo>
                <a:cubicBezTo>
                  <a:pt x="10600318" y="4147091"/>
                  <a:pt x="10598952" y="4162512"/>
                  <a:pt x="10594407" y="4171258"/>
                </a:cubicBezTo>
                <a:cubicBezTo>
                  <a:pt x="10587834" y="4212326"/>
                  <a:pt x="10575406" y="4253293"/>
                  <a:pt x="10562773" y="4306023"/>
                </a:cubicBezTo>
                <a:cubicBezTo>
                  <a:pt x="10540792" y="4223272"/>
                  <a:pt x="10524460" y="4152386"/>
                  <a:pt x="10502479" y="4069635"/>
                </a:cubicBezTo>
                <a:cubicBezTo>
                  <a:pt x="10478241" y="4116279"/>
                  <a:pt x="10477522" y="4157450"/>
                  <a:pt x="10488615" y="4192945"/>
                </a:cubicBezTo>
                <a:cubicBezTo>
                  <a:pt x="10493545" y="4245981"/>
                  <a:pt x="10469921" y="4257335"/>
                  <a:pt x="10429145" y="4244857"/>
                </a:cubicBezTo>
                <a:cubicBezTo>
                  <a:pt x="10382412" y="4238158"/>
                  <a:pt x="10347798" y="4208136"/>
                  <a:pt x="10307125" y="4189777"/>
                </a:cubicBezTo>
                <a:cubicBezTo>
                  <a:pt x="10254947" y="4159448"/>
                  <a:pt x="10208521" y="4135104"/>
                  <a:pt x="10137651" y="4169168"/>
                </a:cubicBezTo>
                <a:cubicBezTo>
                  <a:pt x="10108070" y="4186302"/>
                  <a:pt x="10114849" y="4133469"/>
                  <a:pt x="10097799" y="4103755"/>
                </a:cubicBezTo>
                <a:cubicBezTo>
                  <a:pt x="10067807" y="4144415"/>
                  <a:pt x="10009262" y="4143393"/>
                  <a:pt x="9990980" y="4184258"/>
                </a:cubicBezTo>
                <a:cubicBezTo>
                  <a:pt x="9910762" y="4082840"/>
                  <a:pt x="9824689" y="3981319"/>
                  <a:pt x="9862588" y="3823130"/>
                </a:cubicBezTo>
                <a:cubicBezTo>
                  <a:pt x="9809282" y="3857499"/>
                  <a:pt x="9826024" y="3904859"/>
                  <a:pt x="9825305" y="3946030"/>
                </a:cubicBezTo>
                <a:cubicBezTo>
                  <a:pt x="9830441" y="3987304"/>
                  <a:pt x="9829927" y="4016711"/>
                  <a:pt x="9777443" y="4004028"/>
                </a:cubicBezTo>
                <a:cubicBezTo>
                  <a:pt x="9759879" y="4003722"/>
                  <a:pt x="9742007" y="4021060"/>
                  <a:pt x="9724444" y="4020754"/>
                </a:cubicBezTo>
                <a:cubicBezTo>
                  <a:pt x="9683462" y="4020038"/>
                  <a:pt x="9711092" y="4114655"/>
                  <a:pt x="9635701" y="4072156"/>
                </a:cubicBezTo>
                <a:cubicBezTo>
                  <a:pt x="9600883" y="4053897"/>
                  <a:pt x="9547884" y="4070622"/>
                  <a:pt x="9501048" y="4069804"/>
                </a:cubicBezTo>
                <a:cubicBezTo>
                  <a:pt x="9448357" y="4068886"/>
                  <a:pt x="9407683" y="4050525"/>
                  <a:pt x="9379129" y="4008842"/>
                </a:cubicBezTo>
                <a:cubicBezTo>
                  <a:pt x="9367523" y="4002757"/>
                  <a:pt x="9356019" y="3990789"/>
                  <a:pt x="9349857" y="4008331"/>
                </a:cubicBezTo>
                <a:cubicBezTo>
                  <a:pt x="9343387" y="4043520"/>
                  <a:pt x="9284738" y="4048379"/>
                  <a:pt x="9295626" y="4095636"/>
                </a:cubicBezTo>
                <a:cubicBezTo>
                  <a:pt x="9306616" y="4137011"/>
                  <a:pt x="9311752" y="4178285"/>
                  <a:pt x="9322742" y="4219660"/>
                </a:cubicBezTo>
                <a:cubicBezTo>
                  <a:pt x="9252488" y="4218435"/>
                  <a:pt x="9199798" y="4217514"/>
                  <a:pt x="9213046" y="4129495"/>
                </a:cubicBezTo>
                <a:cubicBezTo>
                  <a:pt x="9213457" y="4105969"/>
                  <a:pt x="9196202" y="4088017"/>
                  <a:pt x="9184800" y="4070168"/>
                </a:cubicBezTo>
                <a:cubicBezTo>
                  <a:pt x="9149263" y="4093081"/>
                  <a:pt x="9136938" y="4128167"/>
                  <a:pt x="9118861" y="4157269"/>
                </a:cubicBezTo>
                <a:cubicBezTo>
                  <a:pt x="9113725" y="4115995"/>
                  <a:pt x="9120401" y="4069044"/>
                  <a:pt x="9085889" y="4033141"/>
                </a:cubicBezTo>
                <a:cubicBezTo>
                  <a:pt x="9073359" y="4079990"/>
                  <a:pt x="9072640" y="4121160"/>
                  <a:pt x="9042546" y="4167702"/>
                </a:cubicBezTo>
                <a:cubicBezTo>
                  <a:pt x="9026112" y="4102699"/>
                  <a:pt x="9074386" y="4021174"/>
                  <a:pt x="8969107" y="4013452"/>
                </a:cubicBezTo>
                <a:cubicBezTo>
                  <a:pt x="8968389" y="4054624"/>
                  <a:pt x="8967567" y="4101677"/>
                  <a:pt x="8978558" y="4143052"/>
                </a:cubicBezTo>
                <a:cubicBezTo>
                  <a:pt x="8989239" y="4202073"/>
                  <a:pt x="8965719" y="4207546"/>
                  <a:pt x="8919190" y="4189084"/>
                </a:cubicBezTo>
                <a:cubicBezTo>
                  <a:pt x="8802614" y="4157631"/>
                  <a:pt x="8686242" y="4114416"/>
                  <a:pt x="8569767" y="4077082"/>
                </a:cubicBezTo>
                <a:cubicBezTo>
                  <a:pt x="8505676" y="4058314"/>
                  <a:pt x="8505676" y="4058314"/>
                  <a:pt x="8475274" y="4122501"/>
                </a:cubicBezTo>
                <a:cubicBezTo>
                  <a:pt x="8482257" y="4057905"/>
                  <a:pt x="8400499" y="4044711"/>
                  <a:pt x="8395774" y="3979911"/>
                </a:cubicBezTo>
                <a:cubicBezTo>
                  <a:pt x="8396185" y="3956385"/>
                  <a:pt x="8349452" y="3949686"/>
                  <a:pt x="8320282" y="3943293"/>
                </a:cubicBezTo>
                <a:cubicBezTo>
                  <a:pt x="8312373" y="4060824"/>
                  <a:pt x="8321927" y="4184541"/>
                  <a:pt x="8331275" y="4320023"/>
                </a:cubicBezTo>
                <a:cubicBezTo>
                  <a:pt x="8291421" y="4254610"/>
                  <a:pt x="8298303" y="4195896"/>
                  <a:pt x="8269852" y="4148332"/>
                </a:cubicBezTo>
                <a:cubicBezTo>
                  <a:pt x="8258348" y="4136364"/>
                  <a:pt x="8258656" y="4118720"/>
                  <a:pt x="8241195" y="4112531"/>
                </a:cubicBezTo>
                <a:cubicBezTo>
                  <a:pt x="8217778" y="4112123"/>
                  <a:pt x="8211512" y="4135547"/>
                  <a:pt x="8205452" y="4147208"/>
                </a:cubicBezTo>
                <a:cubicBezTo>
                  <a:pt x="8193333" y="4170530"/>
                  <a:pt x="8181213" y="4193852"/>
                  <a:pt x="8163239" y="4217072"/>
                </a:cubicBezTo>
                <a:cubicBezTo>
                  <a:pt x="8127085" y="4275275"/>
                  <a:pt x="8097812" y="4274764"/>
                  <a:pt x="8046045" y="4220910"/>
                </a:cubicBezTo>
                <a:cubicBezTo>
                  <a:pt x="8009687" y="4290876"/>
                  <a:pt x="7967575" y="4354858"/>
                  <a:pt x="7977847" y="4437405"/>
                </a:cubicBezTo>
                <a:cubicBezTo>
                  <a:pt x="7942720" y="4436793"/>
                  <a:pt x="7919508" y="4424620"/>
                  <a:pt x="7896397" y="4406567"/>
                </a:cubicBezTo>
                <a:cubicBezTo>
                  <a:pt x="7878937" y="4400378"/>
                  <a:pt x="7855826" y="4382325"/>
                  <a:pt x="7885715" y="4347546"/>
                </a:cubicBezTo>
                <a:cubicBezTo>
                  <a:pt x="7903689" y="4324326"/>
                  <a:pt x="7927928" y="4277682"/>
                  <a:pt x="7869897" y="4247252"/>
                </a:cubicBezTo>
                <a:cubicBezTo>
                  <a:pt x="7864042" y="4247150"/>
                  <a:pt x="7864350" y="4229505"/>
                  <a:pt x="7864555" y="4217742"/>
                </a:cubicBezTo>
                <a:cubicBezTo>
                  <a:pt x="7853667" y="4170485"/>
                  <a:pt x="7842575" y="4134991"/>
                  <a:pt x="7778277" y="4127985"/>
                </a:cubicBezTo>
                <a:cubicBezTo>
                  <a:pt x="7725586" y="4127065"/>
                  <a:pt x="7691280" y="4079399"/>
                  <a:pt x="7651223" y="4025750"/>
                </a:cubicBezTo>
                <a:cubicBezTo>
                  <a:pt x="7656051" y="4084667"/>
                  <a:pt x="7567925" y="4100779"/>
                  <a:pt x="7631195" y="4166602"/>
                </a:cubicBezTo>
                <a:cubicBezTo>
                  <a:pt x="7572651" y="4165580"/>
                  <a:pt x="7519651" y="4182304"/>
                  <a:pt x="7520986" y="4105843"/>
                </a:cubicBezTo>
                <a:cubicBezTo>
                  <a:pt x="7521293" y="4088199"/>
                  <a:pt x="7509585" y="4087994"/>
                  <a:pt x="7492021" y="4087688"/>
                </a:cubicBezTo>
                <a:cubicBezTo>
                  <a:pt x="7468603" y="4087279"/>
                  <a:pt x="7439126" y="4098531"/>
                  <a:pt x="7428032" y="4063037"/>
                </a:cubicBezTo>
                <a:cubicBezTo>
                  <a:pt x="7428032" y="4063037"/>
                  <a:pt x="7422280" y="4057054"/>
                  <a:pt x="7416323" y="4062833"/>
                </a:cubicBezTo>
                <a:cubicBezTo>
                  <a:pt x="7386640" y="4085848"/>
                  <a:pt x="7333949" y="4084929"/>
                  <a:pt x="7315462" y="4137557"/>
                </a:cubicBezTo>
                <a:cubicBezTo>
                  <a:pt x="7296973" y="4190184"/>
                  <a:pt x="7279307" y="4195759"/>
                  <a:pt x="7239147" y="4147992"/>
                </a:cubicBezTo>
                <a:cubicBezTo>
                  <a:pt x="7210389" y="4118072"/>
                  <a:pt x="7210389" y="4118072"/>
                  <a:pt x="7174542" y="4158631"/>
                </a:cubicBezTo>
                <a:cubicBezTo>
                  <a:pt x="7169612" y="4105594"/>
                  <a:pt x="7164784" y="4046675"/>
                  <a:pt x="7159955" y="3987757"/>
                </a:cubicBezTo>
                <a:cubicBezTo>
                  <a:pt x="7159955" y="3987757"/>
                  <a:pt x="7154101" y="3987655"/>
                  <a:pt x="7154101" y="3987655"/>
                </a:cubicBezTo>
                <a:cubicBezTo>
                  <a:pt x="7148144" y="3993434"/>
                  <a:pt x="7148144" y="3993434"/>
                  <a:pt x="7142188" y="3999214"/>
                </a:cubicBezTo>
                <a:cubicBezTo>
                  <a:pt x="7136333" y="3999112"/>
                  <a:pt x="7136333" y="3999112"/>
                  <a:pt x="7130478" y="3999009"/>
                </a:cubicBezTo>
                <a:cubicBezTo>
                  <a:pt x="7118975" y="3987042"/>
                  <a:pt x="7143213" y="3940398"/>
                  <a:pt x="7095762" y="3974870"/>
                </a:cubicBezTo>
                <a:cubicBezTo>
                  <a:pt x="7089805" y="3980649"/>
                  <a:pt x="7083847" y="3986429"/>
                  <a:pt x="7077890" y="3992208"/>
                </a:cubicBezTo>
                <a:cubicBezTo>
                  <a:pt x="7041531" y="4062175"/>
                  <a:pt x="6982780" y="4072915"/>
                  <a:pt x="6912834" y="4054044"/>
                </a:cubicBezTo>
                <a:cubicBezTo>
                  <a:pt x="6848845" y="4029394"/>
                  <a:pt x="6812691" y="4087597"/>
                  <a:pt x="6771299" y="4110408"/>
                </a:cubicBezTo>
                <a:cubicBezTo>
                  <a:pt x="6729906" y="4133219"/>
                  <a:pt x="6700531" y="4138590"/>
                  <a:pt x="6677832" y="4097010"/>
                </a:cubicBezTo>
                <a:cubicBezTo>
                  <a:pt x="6666636" y="4067398"/>
                  <a:pt x="6649483" y="4043565"/>
                  <a:pt x="6632535" y="4007969"/>
                </a:cubicBezTo>
                <a:cubicBezTo>
                  <a:pt x="6608398" y="4048730"/>
                  <a:pt x="6607680" y="4089902"/>
                  <a:pt x="6607064" y="4125191"/>
                </a:cubicBezTo>
                <a:cubicBezTo>
                  <a:pt x="6606756" y="4142836"/>
                  <a:pt x="6612096" y="4172346"/>
                  <a:pt x="6594637" y="4166158"/>
                </a:cubicBezTo>
                <a:cubicBezTo>
                  <a:pt x="6519041" y="4135422"/>
                  <a:pt x="6511954" y="4205899"/>
                  <a:pt x="6482065" y="4240678"/>
                </a:cubicBezTo>
                <a:cubicBezTo>
                  <a:pt x="6458134" y="4269677"/>
                  <a:pt x="6451150" y="4334273"/>
                  <a:pt x="6410373" y="4321794"/>
                </a:cubicBezTo>
                <a:cubicBezTo>
                  <a:pt x="6363743" y="4309213"/>
                  <a:pt x="6382333" y="4250704"/>
                  <a:pt x="6383052" y="4209532"/>
                </a:cubicBezTo>
                <a:cubicBezTo>
                  <a:pt x="6377916" y="4168259"/>
                  <a:pt x="6384387" y="4133072"/>
                  <a:pt x="6385208" y="4086018"/>
                </a:cubicBezTo>
                <a:cubicBezTo>
                  <a:pt x="6325328" y="4161457"/>
                  <a:pt x="6359018" y="4244413"/>
                  <a:pt x="6322556" y="4320261"/>
                </a:cubicBezTo>
                <a:cubicBezTo>
                  <a:pt x="6337448" y="4138135"/>
                  <a:pt x="6216761" y="4006594"/>
                  <a:pt x="6143527" y="3840581"/>
                </a:cubicBezTo>
                <a:cubicBezTo>
                  <a:pt x="6125039" y="3893208"/>
                  <a:pt x="6130278" y="3928600"/>
                  <a:pt x="6129559" y="3969772"/>
                </a:cubicBezTo>
                <a:cubicBezTo>
                  <a:pt x="6106347" y="3957600"/>
                  <a:pt x="6106860" y="3928192"/>
                  <a:pt x="6083646" y="3916019"/>
                </a:cubicBezTo>
                <a:cubicBezTo>
                  <a:pt x="6041227" y="3997647"/>
                  <a:pt x="6016167" y="4091344"/>
                  <a:pt x="5944578" y="4166578"/>
                </a:cubicBezTo>
                <a:cubicBezTo>
                  <a:pt x="5927734" y="4125100"/>
                  <a:pt x="5951768" y="4090219"/>
                  <a:pt x="5940777" y="4048844"/>
                </a:cubicBezTo>
                <a:cubicBezTo>
                  <a:pt x="5898872" y="4101063"/>
                  <a:pt x="5876069" y="4065364"/>
                  <a:pt x="5859225" y="4023887"/>
                </a:cubicBezTo>
                <a:cubicBezTo>
                  <a:pt x="5842175" y="3994173"/>
                  <a:pt x="5837346" y="3935253"/>
                  <a:pt x="5802116" y="3940522"/>
                </a:cubicBezTo>
                <a:cubicBezTo>
                  <a:pt x="5749323" y="3945484"/>
                  <a:pt x="5754151" y="4004403"/>
                  <a:pt x="5747475" y="4051354"/>
                </a:cubicBezTo>
                <a:cubicBezTo>
                  <a:pt x="5741210" y="4074777"/>
                  <a:pt x="5752508" y="4098509"/>
                  <a:pt x="5728679" y="4121625"/>
                </a:cubicBezTo>
                <a:cubicBezTo>
                  <a:pt x="5693039" y="4150421"/>
                  <a:pt x="5687800" y="4115029"/>
                  <a:pt x="5676605" y="4085416"/>
                </a:cubicBezTo>
                <a:cubicBezTo>
                  <a:pt x="5646613" y="4126077"/>
                  <a:pt x="5616827" y="4154973"/>
                  <a:pt x="5592794" y="4189855"/>
                </a:cubicBezTo>
                <a:cubicBezTo>
                  <a:pt x="5574820" y="4213075"/>
                  <a:pt x="5551196" y="4224429"/>
                  <a:pt x="5527984" y="4212258"/>
                </a:cubicBezTo>
                <a:cubicBezTo>
                  <a:pt x="5452388" y="4181521"/>
                  <a:pt x="5463071" y="4240541"/>
                  <a:pt x="5462454" y="4275831"/>
                </a:cubicBezTo>
                <a:cubicBezTo>
                  <a:pt x="5461736" y="4317002"/>
                  <a:pt x="5472828" y="4352496"/>
                  <a:pt x="5477964" y="4393770"/>
                </a:cubicBezTo>
                <a:cubicBezTo>
                  <a:pt x="5483510" y="4411517"/>
                  <a:pt x="5483306" y="4423280"/>
                  <a:pt x="5459580" y="4440515"/>
                </a:cubicBezTo>
                <a:cubicBezTo>
                  <a:pt x="5437701" y="4351883"/>
                  <a:pt x="5457011" y="4252202"/>
                  <a:pt x="5399903" y="4168838"/>
                </a:cubicBezTo>
                <a:cubicBezTo>
                  <a:pt x="5369500" y="4233025"/>
                  <a:pt x="5368166" y="4309485"/>
                  <a:pt x="5337764" y="4373672"/>
                </a:cubicBezTo>
                <a:cubicBezTo>
                  <a:pt x="5320815" y="4338076"/>
                  <a:pt x="5321330" y="4308668"/>
                  <a:pt x="5327800" y="4273480"/>
                </a:cubicBezTo>
                <a:cubicBezTo>
                  <a:pt x="5340330" y="4226632"/>
                  <a:pt x="5287742" y="4219831"/>
                  <a:pt x="5264427" y="4213540"/>
                </a:cubicBezTo>
                <a:cubicBezTo>
                  <a:pt x="5247068" y="4201470"/>
                  <a:pt x="5223651" y="4201061"/>
                  <a:pt x="5206293" y="4188992"/>
                </a:cubicBezTo>
                <a:cubicBezTo>
                  <a:pt x="5207010" y="4147821"/>
                  <a:pt x="5147952" y="4176207"/>
                  <a:pt x="5142713" y="4140815"/>
                </a:cubicBezTo>
                <a:cubicBezTo>
                  <a:pt x="5142406" y="4158460"/>
                  <a:pt x="5141995" y="4181986"/>
                  <a:pt x="5141585" y="4205513"/>
                </a:cubicBezTo>
                <a:cubicBezTo>
                  <a:pt x="5094850" y="4198813"/>
                  <a:pt x="5088175" y="4245764"/>
                  <a:pt x="5052330" y="4286323"/>
                </a:cubicBezTo>
                <a:cubicBezTo>
                  <a:pt x="5041647" y="4227302"/>
                  <a:pt x="5013195" y="4179738"/>
                  <a:pt x="5049247" y="4127416"/>
                </a:cubicBezTo>
                <a:cubicBezTo>
                  <a:pt x="5067325" y="4098316"/>
                  <a:pt x="5038256" y="4086040"/>
                  <a:pt x="5020796" y="4079853"/>
                </a:cubicBezTo>
                <a:cubicBezTo>
                  <a:pt x="4997685" y="4061799"/>
                  <a:pt x="4997274" y="4085326"/>
                  <a:pt x="4991215" y="4096987"/>
                </a:cubicBezTo>
                <a:cubicBezTo>
                  <a:pt x="4966872" y="4149512"/>
                  <a:pt x="4943454" y="4149103"/>
                  <a:pt x="4897131" y="4118877"/>
                </a:cubicBezTo>
                <a:cubicBezTo>
                  <a:pt x="4862414" y="4094738"/>
                  <a:pt x="4867346" y="4147775"/>
                  <a:pt x="4837970" y="4153146"/>
                </a:cubicBezTo>
                <a:cubicBezTo>
                  <a:pt x="4837970" y="4153146"/>
                  <a:pt x="4837970" y="4153146"/>
                  <a:pt x="4838073" y="4147264"/>
                </a:cubicBezTo>
                <a:cubicBezTo>
                  <a:pt x="4826877" y="4117652"/>
                  <a:pt x="4827802" y="4064717"/>
                  <a:pt x="4786717" y="4069883"/>
                </a:cubicBezTo>
                <a:cubicBezTo>
                  <a:pt x="4745736" y="4069169"/>
                  <a:pt x="4744914" y="4116221"/>
                  <a:pt x="4738546" y="4145527"/>
                </a:cubicBezTo>
                <a:cubicBezTo>
                  <a:pt x="4731972" y="4186596"/>
                  <a:pt x="4725400" y="4227665"/>
                  <a:pt x="4712972" y="4268632"/>
                </a:cubicBezTo>
                <a:cubicBezTo>
                  <a:pt x="4712664" y="4286277"/>
                  <a:pt x="4712253" y="4309803"/>
                  <a:pt x="4688938" y="4303513"/>
                </a:cubicBezTo>
                <a:cubicBezTo>
                  <a:pt x="4671374" y="4303206"/>
                  <a:pt x="4671785" y="4279680"/>
                  <a:pt x="4677948" y="4262137"/>
                </a:cubicBezTo>
                <a:cubicBezTo>
                  <a:pt x="4689964" y="4244697"/>
                  <a:pt x="4672606" y="4232627"/>
                  <a:pt x="4667265" y="4203117"/>
                </a:cubicBezTo>
                <a:cubicBezTo>
                  <a:pt x="4655145" y="4226439"/>
                  <a:pt x="4654940" y="4238202"/>
                  <a:pt x="4648880" y="4249863"/>
                </a:cubicBezTo>
                <a:cubicBezTo>
                  <a:pt x="4641691" y="4326222"/>
                  <a:pt x="4617143" y="4390510"/>
                  <a:pt x="4523369" y="4394757"/>
                </a:cubicBezTo>
                <a:cubicBezTo>
                  <a:pt x="4511659" y="4394553"/>
                  <a:pt x="4505599" y="4406214"/>
                  <a:pt x="4493788" y="4411892"/>
                </a:cubicBezTo>
                <a:cubicBezTo>
                  <a:pt x="4487933" y="4411789"/>
                  <a:pt x="4487933" y="4411789"/>
                  <a:pt x="4482079" y="4411686"/>
                </a:cubicBezTo>
                <a:cubicBezTo>
                  <a:pt x="4506523" y="4353279"/>
                  <a:pt x="4525012" y="4300652"/>
                  <a:pt x="4479098" y="4246899"/>
                </a:cubicBezTo>
                <a:cubicBezTo>
                  <a:pt x="4473450" y="4235034"/>
                  <a:pt x="4467903" y="4217287"/>
                  <a:pt x="4491321" y="4217696"/>
                </a:cubicBezTo>
                <a:cubicBezTo>
                  <a:pt x="4514739" y="4218105"/>
                  <a:pt x="4520800" y="4206444"/>
                  <a:pt x="4515355" y="4182815"/>
                </a:cubicBezTo>
                <a:cubicBezTo>
                  <a:pt x="4509911" y="4159187"/>
                  <a:pt x="4504365" y="4141439"/>
                  <a:pt x="4481051" y="4135149"/>
                </a:cubicBezTo>
                <a:cubicBezTo>
                  <a:pt x="4457734" y="4128858"/>
                  <a:pt x="4445717" y="4146298"/>
                  <a:pt x="4433700" y="4163739"/>
                </a:cubicBezTo>
                <a:cubicBezTo>
                  <a:pt x="4415315" y="4210486"/>
                  <a:pt x="4391075" y="4257130"/>
                  <a:pt x="4366733" y="4309656"/>
                </a:cubicBezTo>
                <a:cubicBezTo>
                  <a:pt x="4344342" y="4250431"/>
                  <a:pt x="4362727" y="4203685"/>
                  <a:pt x="4357797" y="4150648"/>
                </a:cubicBezTo>
                <a:cubicBezTo>
                  <a:pt x="4352250" y="4132901"/>
                  <a:pt x="4358514" y="4109476"/>
                  <a:pt x="4341055" y="4103288"/>
                </a:cubicBezTo>
                <a:cubicBezTo>
                  <a:pt x="4317738" y="4096998"/>
                  <a:pt x="4299764" y="4120218"/>
                  <a:pt x="4293602" y="4137760"/>
                </a:cubicBezTo>
                <a:cubicBezTo>
                  <a:pt x="4269466" y="4178523"/>
                  <a:pt x="4268644" y="4225576"/>
                  <a:pt x="4279531" y="4272833"/>
                </a:cubicBezTo>
                <a:cubicBezTo>
                  <a:pt x="4284565" y="4319988"/>
                  <a:pt x="4289598" y="4367143"/>
                  <a:pt x="4282819" y="4419976"/>
                </a:cubicBezTo>
                <a:cubicBezTo>
                  <a:pt x="4242762" y="4366326"/>
                  <a:pt x="4255601" y="4301832"/>
                  <a:pt x="4227355" y="4242505"/>
                </a:cubicBezTo>
                <a:cubicBezTo>
                  <a:pt x="4179081" y="4324030"/>
                  <a:pt x="4126801" y="4299584"/>
                  <a:pt x="4074932" y="4251611"/>
                </a:cubicBezTo>
                <a:cubicBezTo>
                  <a:pt x="4063428" y="4239644"/>
                  <a:pt x="4040420" y="4215708"/>
                  <a:pt x="4034258" y="4233252"/>
                </a:cubicBezTo>
                <a:cubicBezTo>
                  <a:pt x="4022035" y="4262455"/>
                  <a:pt x="3963593" y="4255552"/>
                  <a:pt x="3974481" y="4302809"/>
                </a:cubicBezTo>
                <a:cubicBezTo>
                  <a:pt x="3979822" y="4332319"/>
                  <a:pt x="3973455" y="4361625"/>
                  <a:pt x="3972838" y="4396915"/>
                </a:cubicBezTo>
                <a:cubicBezTo>
                  <a:pt x="3943976" y="4372877"/>
                  <a:pt x="3956506" y="4326029"/>
                  <a:pt x="3933602" y="4296212"/>
                </a:cubicBezTo>
                <a:cubicBezTo>
                  <a:pt x="3898167" y="4313244"/>
                  <a:pt x="3897345" y="4360297"/>
                  <a:pt x="3867765" y="4377430"/>
                </a:cubicBezTo>
                <a:cubicBezTo>
                  <a:pt x="3855850" y="4388990"/>
                  <a:pt x="3849688" y="4406532"/>
                  <a:pt x="3832227" y="4400344"/>
                </a:cubicBezTo>
                <a:cubicBezTo>
                  <a:pt x="3808809" y="4399934"/>
                  <a:pt x="3820929" y="4376612"/>
                  <a:pt x="3815280" y="4364747"/>
                </a:cubicBezTo>
                <a:cubicBezTo>
                  <a:pt x="3804289" y="4323372"/>
                  <a:pt x="3793299" y="4281996"/>
                  <a:pt x="3782308" y="4240621"/>
                </a:cubicBezTo>
                <a:cubicBezTo>
                  <a:pt x="3752933" y="4245991"/>
                  <a:pt x="3752214" y="4287162"/>
                  <a:pt x="3717292" y="4274786"/>
                </a:cubicBezTo>
                <a:cubicBezTo>
                  <a:pt x="3723660" y="4245480"/>
                  <a:pt x="3730131" y="4210292"/>
                  <a:pt x="3724995" y="4169019"/>
                </a:cubicBezTo>
                <a:cubicBezTo>
                  <a:pt x="3683192" y="4215357"/>
                  <a:pt x="3641594" y="4249931"/>
                  <a:pt x="3582844" y="4260673"/>
                </a:cubicBezTo>
                <a:cubicBezTo>
                  <a:pt x="3565178" y="4266247"/>
                  <a:pt x="3541554" y="4277602"/>
                  <a:pt x="3524298" y="4259651"/>
                </a:cubicBezTo>
                <a:cubicBezTo>
                  <a:pt x="3501188" y="4241597"/>
                  <a:pt x="3501496" y="4223952"/>
                  <a:pt x="3507864" y="4194646"/>
                </a:cubicBezTo>
                <a:cubicBezTo>
                  <a:pt x="3514335" y="4159458"/>
                  <a:pt x="3538573" y="4112814"/>
                  <a:pt x="3474688" y="4082283"/>
                </a:cubicBezTo>
                <a:cubicBezTo>
                  <a:pt x="3474174" y="4111690"/>
                  <a:pt x="3473661" y="4141098"/>
                  <a:pt x="3473250" y="4164625"/>
                </a:cubicBezTo>
                <a:cubicBezTo>
                  <a:pt x="3455584" y="4170200"/>
                  <a:pt x="3449934" y="4158334"/>
                  <a:pt x="3444183" y="4152351"/>
                </a:cubicBezTo>
                <a:cubicBezTo>
                  <a:pt x="3421175" y="4128415"/>
                  <a:pt x="3397859" y="4122125"/>
                  <a:pt x="3397141" y="4163297"/>
                </a:cubicBezTo>
                <a:cubicBezTo>
                  <a:pt x="3395910" y="4233876"/>
                  <a:pt x="3336953" y="4256380"/>
                  <a:pt x="3289809" y="4273207"/>
                </a:cubicBezTo>
                <a:cubicBezTo>
                  <a:pt x="3248520" y="4290137"/>
                  <a:pt x="3242357" y="4307679"/>
                  <a:pt x="3241741" y="4342969"/>
                </a:cubicBezTo>
                <a:cubicBezTo>
                  <a:pt x="3252527" y="4396108"/>
                  <a:pt x="3234449" y="4425210"/>
                  <a:pt x="3175801" y="4430069"/>
                </a:cubicBezTo>
                <a:cubicBezTo>
                  <a:pt x="3152384" y="4429661"/>
                  <a:pt x="3134512" y="4446998"/>
                  <a:pt x="3110991" y="4452472"/>
                </a:cubicBezTo>
                <a:cubicBezTo>
                  <a:pt x="3081615" y="4457842"/>
                  <a:pt x="3040531" y="4463009"/>
                  <a:pt x="3029336" y="4433397"/>
                </a:cubicBezTo>
                <a:cubicBezTo>
                  <a:pt x="3012902" y="4368392"/>
                  <a:pt x="2960518" y="4349827"/>
                  <a:pt x="2902281" y="4331161"/>
                </a:cubicBezTo>
                <a:cubicBezTo>
                  <a:pt x="2879069" y="4318989"/>
                  <a:pt x="2861607" y="4312800"/>
                  <a:pt x="2856369" y="4277408"/>
                </a:cubicBezTo>
                <a:cubicBezTo>
                  <a:pt x="2846200" y="4188980"/>
                  <a:pt x="2828739" y="4182792"/>
                  <a:pt x="2751706" y="4234398"/>
                </a:cubicBezTo>
                <a:cubicBezTo>
                  <a:pt x="2745852" y="4234296"/>
                  <a:pt x="2739997" y="4234194"/>
                  <a:pt x="2740099" y="4228312"/>
                </a:cubicBezTo>
                <a:cubicBezTo>
                  <a:pt x="2665531" y="4138760"/>
                  <a:pt x="2647967" y="4138453"/>
                  <a:pt x="2547414" y="4195532"/>
                </a:cubicBezTo>
                <a:cubicBezTo>
                  <a:pt x="2517832" y="4212665"/>
                  <a:pt x="2494004" y="4235783"/>
                  <a:pt x="2453330" y="4217423"/>
                </a:cubicBezTo>
                <a:cubicBezTo>
                  <a:pt x="2424263" y="4205149"/>
                  <a:pt x="2376605" y="4251384"/>
                  <a:pt x="2352469" y="4292146"/>
                </a:cubicBezTo>
                <a:cubicBezTo>
                  <a:pt x="2298546" y="4361806"/>
                  <a:pt x="2287145" y="4343957"/>
                  <a:pt x="2223567" y="4295780"/>
                </a:cubicBezTo>
                <a:cubicBezTo>
                  <a:pt x="2165843" y="4247705"/>
                  <a:pt x="2190083" y="4201061"/>
                  <a:pt x="2179194" y="4153804"/>
                </a:cubicBezTo>
                <a:cubicBezTo>
                  <a:pt x="2179298" y="4147922"/>
                  <a:pt x="2179502" y="4136159"/>
                  <a:pt x="2173751" y="4130176"/>
                </a:cubicBezTo>
                <a:cubicBezTo>
                  <a:pt x="2162555" y="4100563"/>
                  <a:pt x="2163684" y="4035866"/>
                  <a:pt x="2145812" y="4053203"/>
                </a:cubicBezTo>
                <a:cubicBezTo>
                  <a:pt x="2098463" y="4081794"/>
                  <a:pt x="2082439" y="3993263"/>
                  <a:pt x="2046388" y="4045585"/>
                </a:cubicBezTo>
                <a:cubicBezTo>
                  <a:pt x="2022457" y="4074584"/>
                  <a:pt x="1998525" y="4103583"/>
                  <a:pt x="1997909" y="4138873"/>
                </a:cubicBezTo>
                <a:cubicBezTo>
                  <a:pt x="1990926" y="4203468"/>
                  <a:pt x="2042385" y="4274967"/>
                  <a:pt x="1965352" y="4326573"/>
                </a:cubicBezTo>
                <a:cubicBezTo>
                  <a:pt x="1954567" y="4273434"/>
                  <a:pt x="1902492" y="4237225"/>
                  <a:pt x="1874143" y="4183780"/>
                </a:cubicBezTo>
                <a:cubicBezTo>
                  <a:pt x="1855656" y="4236407"/>
                  <a:pt x="1768761" y="4181940"/>
                  <a:pt x="1767324" y="4264283"/>
                </a:cubicBezTo>
                <a:cubicBezTo>
                  <a:pt x="1733019" y="4216617"/>
                  <a:pt x="1715865" y="4192784"/>
                  <a:pt x="1769377" y="4146651"/>
                </a:cubicBezTo>
                <a:cubicBezTo>
                  <a:pt x="1840658" y="4089061"/>
                  <a:pt x="1859967" y="3989380"/>
                  <a:pt x="1814671" y="3900339"/>
                </a:cubicBezTo>
                <a:cubicBezTo>
                  <a:pt x="1777902" y="3993830"/>
                  <a:pt x="1730860" y="4004777"/>
                  <a:pt x="1656086" y="3926987"/>
                </a:cubicBezTo>
                <a:cubicBezTo>
                  <a:pt x="1638830" y="3909036"/>
                  <a:pt x="1627326" y="3897068"/>
                  <a:pt x="1603703" y="3908422"/>
                </a:cubicBezTo>
                <a:cubicBezTo>
                  <a:pt x="1580079" y="3919777"/>
                  <a:pt x="1573917" y="3937320"/>
                  <a:pt x="1585318" y="3955168"/>
                </a:cubicBezTo>
                <a:cubicBezTo>
                  <a:pt x="1642734" y="4020888"/>
                  <a:pt x="1594871" y="4078887"/>
                  <a:pt x="1570324" y="4143176"/>
                </a:cubicBezTo>
                <a:cubicBezTo>
                  <a:pt x="1565084" y="4107784"/>
                  <a:pt x="1559846" y="4072393"/>
                  <a:pt x="1554814" y="4025238"/>
                </a:cubicBezTo>
                <a:cubicBezTo>
                  <a:pt x="1512702" y="4089219"/>
                  <a:pt x="1407834" y="4057973"/>
                  <a:pt x="1400337" y="4151976"/>
                </a:cubicBezTo>
                <a:cubicBezTo>
                  <a:pt x="1394482" y="4151874"/>
                  <a:pt x="1388628" y="4151772"/>
                  <a:pt x="1382774" y="4151669"/>
                </a:cubicBezTo>
                <a:cubicBezTo>
                  <a:pt x="1383594" y="4104617"/>
                  <a:pt x="1360279" y="4098326"/>
                  <a:pt x="1319195" y="4103492"/>
                </a:cubicBezTo>
                <a:cubicBezTo>
                  <a:pt x="1278110" y="4108658"/>
                  <a:pt x="1242675" y="4125690"/>
                  <a:pt x="1201592" y="4130856"/>
                </a:cubicBezTo>
                <a:cubicBezTo>
                  <a:pt x="1189882" y="4130652"/>
                  <a:pt x="1119833" y="4117662"/>
                  <a:pt x="1165540" y="4183178"/>
                </a:cubicBezTo>
                <a:cubicBezTo>
                  <a:pt x="1171292" y="4189161"/>
                  <a:pt x="1159378" y="4200720"/>
                  <a:pt x="1147566" y="4206397"/>
                </a:cubicBezTo>
                <a:cubicBezTo>
                  <a:pt x="1112130" y="4223429"/>
                  <a:pt x="1082550" y="4240563"/>
                  <a:pt x="1104839" y="4305669"/>
                </a:cubicBezTo>
                <a:cubicBezTo>
                  <a:pt x="1041979" y="4216322"/>
                  <a:pt x="1096210" y="4129017"/>
                  <a:pt x="1068272" y="4052045"/>
                </a:cubicBezTo>
                <a:cubicBezTo>
                  <a:pt x="1062726" y="4034298"/>
                  <a:pt x="1057281" y="4010669"/>
                  <a:pt x="1039820" y="4004481"/>
                </a:cubicBezTo>
                <a:cubicBezTo>
                  <a:pt x="1016607" y="3992309"/>
                  <a:pt x="1027803" y="4021922"/>
                  <a:pt x="1021743" y="4033583"/>
                </a:cubicBezTo>
                <a:cubicBezTo>
                  <a:pt x="991854" y="4068361"/>
                  <a:pt x="991958" y="4062480"/>
                  <a:pt x="991341" y="4097770"/>
                </a:cubicBezTo>
                <a:cubicBezTo>
                  <a:pt x="990931" y="4121296"/>
                  <a:pt x="1002332" y="4139145"/>
                  <a:pt x="972648" y="4162160"/>
                </a:cubicBezTo>
                <a:cubicBezTo>
                  <a:pt x="972956" y="4144516"/>
                  <a:pt x="967410" y="4126769"/>
                  <a:pt x="961863" y="4109022"/>
                </a:cubicBezTo>
                <a:cubicBezTo>
                  <a:pt x="957138" y="4044222"/>
                  <a:pt x="916875" y="4002335"/>
                  <a:pt x="852372" y="4007093"/>
                </a:cubicBezTo>
                <a:cubicBezTo>
                  <a:pt x="776264" y="4005764"/>
                  <a:pt x="729941" y="3975538"/>
                  <a:pt x="719669" y="3892992"/>
                </a:cubicBezTo>
                <a:cubicBezTo>
                  <a:pt x="712993" y="3939942"/>
                  <a:pt x="700669" y="3975027"/>
                  <a:pt x="753051" y="3993592"/>
                </a:cubicBezTo>
                <a:cubicBezTo>
                  <a:pt x="799682" y="4006173"/>
                  <a:pt x="781502" y="4041156"/>
                  <a:pt x="775134" y="4070462"/>
                </a:cubicBezTo>
                <a:cubicBezTo>
                  <a:pt x="745965" y="4064069"/>
                  <a:pt x="758393" y="4023103"/>
                  <a:pt x="729120" y="4022592"/>
                </a:cubicBezTo>
                <a:cubicBezTo>
                  <a:pt x="729120" y="4022592"/>
                  <a:pt x="723368" y="4016608"/>
                  <a:pt x="723368" y="4016608"/>
                </a:cubicBezTo>
                <a:cubicBezTo>
                  <a:pt x="723368" y="4016608"/>
                  <a:pt x="717513" y="4016505"/>
                  <a:pt x="723265" y="4022490"/>
                </a:cubicBezTo>
                <a:cubicBezTo>
                  <a:pt x="723162" y="4028371"/>
                  <a:pt x="723162" y="4028371"/>
                  <a:pt x="729120" y="4022592"/>
                </a:cubicBezTo>
                <a:cubicBezTo>
                  <a:pt x="710940" y="4057575"/>
                  <a:pt x="739596" y="4093376"/>
                  <a:pt x="721417" y="4128359"/>
                </a:cubicBezTo>
                <a:cubicBezTo>
                  <a:pt x="599190" y="4085041"/>
                  <a:pt x="508701" y="3901076"/>
                  <a:pt x="348063" y="4045357"/>
                </a:cubicBezTo>
                <a:cubicBezTo>
                  <a:pt x="331012" y="4015643"/>
                  <a:pt x="349089" y="3986541"/>
                  <a:pt x="337791" y="3962810"/>
                </a:cubicBezTo>
                <a:cubicBezTo>
                  <a:pt x="320226" y="3962504"/>
                  <a:pt x="319816" y="3986030"/>
                  <a:pt x="307800" y="4003471"/>
                </a:cubicBezTo>
                <a:cubicBezTo>
                  <a:pt x="290543" y="3985519"/>
                  <a:pt x="320125" y="3968386"/>
                  <a:pt x="302868" y="3950434"/>
                </a:cubicBezTo>
                <a:cubicBezTo>
                  <a:pt x="285202" y="3956008"/>
                  <a:pt x="290851" y="3967875"/>
                  <a:pt x="284894" y="3973654"/>
                </a:cubicBezTo>
                <a:cubicBezTo>
                  <a:pt x="254698" y="4026078"/>
                  <a:pt x="237032" y="4031652"/>
                  <a:pt x="202828" y="3978104"/>
                </a:cubicBezTo>
                <a:cubicBezTo>
                  <a:pt x="185675" y="3954271"/>
                  <a:pt x="174377" y="3930540"/>
                  <a:pt x="163078" y="3906811"/>
                </a:cubicBezTo>
                <a:cubicBezTo>
                  <a:pt x="151677" y="3888961"/>
                  <a:pt x="146644" y="3841806"/>
                  <a:pt x="105252" y="3864617"/>
                </a:cubicBezTo>
                <a:cubicBezTo>
                  <a:pt x="81731" y="3870090"/>
                  <a:pt x="87894" y="3852547"/>
                  <a:pt x="87997" y="3846665"/>
                </a:cubicBezTo>
                <a:cubicBezTo>
                  <a:pt x="79675" y="3652368"/>
                  <a:pt x="12706" y="3462931"/>
                  <a:pt x="21948" y="3268939"/>
                </a:cubicBezTo>
                <a:cubicBezTo>
                  <a:pt x="22154" y="3257176"/>
                  <a:pt x="28214" y="3245515"/>
                  <a:pt x="16710" y="3233547"/>
                </a:cubicBezTo>
                <a:cubicBezTo>
                  <a:pt x="-17699" y="3191763"/>
                  <a:pt x="6233" y="3162764"/>
                  <a:pt x="41566" y="3151614"/>
                </a:cubicBezTo>
                <a:cubicBezTo>
                  <a:pt x="88607" y="3140668"/>
                  <a:pt x="83164" y="3117040"/>
                  <a:pt x="77924" y="3081648"/>
                </a:cubicBezTo>
                <a:lnTo>
                  <a:pt x="67479" y="3046684"/>
                </a:lnTo>
                <a:lnTo>
                  <a:pt x="57585" y="3042993"/>
                </a:lnTo>
                <a:cubicBezTo>
                  <a:pt x="22253" y="3031844"/>
                  <a:pt x="-1884" y="2991081"/>
                  <a:pt x="15474" y="2979011"/>
                </a:cubicBezTo>
                <a:cubicBezTo>
                  <a:pt x="44336" y="2954973"/>
                  <a:pt x="32217" y="2931651"/>
                  <a:pt x="31908" y="2914006"/>
                </a:cubicBezTo>
                <a:cubicBezTo>
                  <a:pt x="25438" y="2878819"/>
                  <a:pt x="26286" y="2843504"/>
                  <a:pt x="28597" y="2808163"/>
                </a:cubicBezTo>
                <a:lnTo>
                  <a:pt x="28697" y="2806232"/>
                </a:lnTo>
                <a:lnTo>
                  <a:pt x="28595" y="2804267"/>
                </a:lnTo>
                <a:cubicBezTo>
                  <a:pt x="26284" y="2768926"/>
                  <a:pt x="25437" y="2733611"/>
                  <a:pt x="31907" y="2698423"/>
                </a:cubicBezTo>
                <a:cubicBezTo>
                  <a:pt x="32215" y="2680778"/>
                  <a:pt x="44335" y="2657456"/>
                  <a:pt x="15473" y="2633418"/>
                </a:cubicBezTo>
                <a:cubicBezTo>
                  <a:pt x="-1885" y="2621349"/>
                  <a:pt x="22251" y="2580587"/>
                  <a:pt x="57584" y="2569437"/>
                </a:cubicBezTo>
                <a:lnTo>
                  <a:pt x="67482" y="2565744"/>
                </a:lnTo>
                <a:lnTo>
                  <a:pt x="77926" y="2530782"/>
                </a:lnTo>
                <a:cubicBezTo>
                  <a:pt x="83165" y="2495391"/>
                  <a:pt x="88609" y="2471762"/>
                  <a:pt x="41567" y="2460816"/>
                </a:cubicBezTo>
                <a:cubicBezTo>
                  <a:pt x="6235" y="2449666"/>
                  <a:pt x="-17696" y="2420667"/>
                  <a:pt x="16712" y="2378882"/>
                </a:cubicBezTo>
                <a:cubicBezTo>
                  <a:pt x="28216" y="2366915"/>
                  <a:pt x="22155" y="2355254"/>
                  <a:pt x="21951" y="2343490"/>
                </a:cubicBezTo>
                <a:cubicBezTo>
                  <a:pt x="12708" y="2149500"/>
                  <a:pt x="79677" y="1960061"/>
                  <a:pt x="87998" y="1765764"/>
                </a:cubicBezTo>
                <a:cubicBezTo>
                  <a:pt x="87895" y="1759882"/>
                  <a:pt x="81733" y="1742340"/>
                  <a:pt x="105253" y="1747812"/>
                </a:cubicBezTo>
                <a:cubicBezTo>
                  <a:pt x="115601" y="1753516"/>
                  <a:pt x="123677" y="1754845"/>
                  <a:pt x="130148" y="1753354"/>
                </a:cubicBezTo>
                <a:lnTo>
                  <a:pt x="138502" y="1747121"/>
                </a:lnTo>
                <a:lnTo>
                  <a:pt x="130148" y="1740888"/>
                </a:lnTo>
                <a:cubicBezTo>
                  <a:pt x="123678" y="1739396"/>
                  <a:pt x="115602" y="1740726"/>
                  <a:pt x="105253" y="1746429"/>
                </a:cubicBezTo>
                <a:cubicBezTo>
                  <a:pt x="81733" y="1751902"/>
                  <a:pt x="87895" y="1734359"/>
                  <a:pt x="87998" y="1728477"/>
                </a:cubicBezTo>
                <a:cubicBezTo>
                  <a:pt x="79677" y="1534179"/>
                  <a:pt x="12708" y="1344742"/>
                  <a:pt x="21951" y="1150752"/>
                </a:cubicBezTo>
                <a:cubicBezTo>
                  <a:pt x="22156" y="1138987"/>
                  <a:pt x="28216" y="1127327"/>
                  <a:pt x="16712" y="1115360"/>
                </a:cubicBezTo>
                <a:cubicBezTo>
                  <a:pt x="-17696" y="1073575"/>
                  <a:pt x="6235" y="1044575"/>
                  <a:pt x="41567" y="1033426"/>
                </a:cubicBezTo>
                <a:cubicBezTo>
                  <a:pt x="88609" y="1022479"/>
                  <a:pt x="83165" y="998851"/>
                  <a:pt x="77927" y="963459"/>
                </a:cubicBezTo>
                <a:cubicBezTo>
                  <a:pt x="61389" y="904336"/>
                  <a:pt x="38999" y="845112"/>
                  <a:pt x="34067" y="792076"/>
                </a:cubicBezTo>
                <a:cubicBezTo>
                  <a:pt x="35299" y="721496"/>
                  <a:pt x="18968" y="650609"/>
                  <a:pt x="31909" y="580235"/>
                </a:cubicBezTo>
                <a:cubicBezTo>
                  <a:pt x="32217" y="562590"/>
                  <a:pt x="44337" y="539268"/>
                  <a:pt x="15474" y="515231"/>
                </a:cubicBezTo>
                <a:cubicBezTo>
                  <a:pt x="-1884" y="503161"/>
                  <a:pt x="22253" y="462398"/>
                  <a:pt x="57585" y="451248"/>
                </a:cubicBezTo>
                <a:cubicBezTo>
                  <a:pt x="122396" y="428846"/>
                  <a:pt x="122396" y="428846"/>
                  <a:pt x="135337" y="358471"/>
                </a:cubicBezTo>
                <a:cubicBezTo>
                  <a:pt x="169642" y="406137"/>
                  <a:pt x="203949" y="453803"/>
                  <a:pt x="238152" y="507351"/>
                </a:cubicBezTo>
                <a:cubicBezTo>
                  <a:pt x="257153" y="425315"/>
                  <a:pt x="229318" y="342462"/>
                  <a:pt x="288992" y="278786"/>
                </a:cubicBezTo>
                <a:cubicBezTo>
                  <a:pt x="391293" y="457073"/>
                  <a:pt x="555528" y="442290"/>
                  <a:pt x="731883" y="404184"/>
                </a:cubicBezTo>
                <a:cubicBezTo>
                  <a:pt x="878862" y="371449"/>
                  <a:pt x="925493" y="384030"/>
                  <a:pt x="1041557" y="444890"/>
                </a:cubicBezTo>
                <a:cubicBezTo>
                  <a:pt x="1059428" y="427552"/>
                  <a:pt x="1042584" y="386074"/>
                  <a:pt x="1054293" y="386278"/>
                </a:cubicBezTo>
                <a:cubicBezTo>
                  <a:pt x="1083771" y="375026"/>
                  <a:pt x="1084079" y="357382"/>
                  <a:pt x="1090344" y="333957"/>
                </a:cubicBezTo>
                <a:cubicBezTo>
                  <a:pt x="1096711" y="304651"/>
                  <a:pt x="1103079" y="275346"/>
                  <a:pt x="1109652" y="234276"/>
                </a:cubicBezTo>
                <a:cubicBezTo>
                  <a:pt x="1138309" y="270077"/>
                  <a:pt x="1137590" y="311249"/>
                  <a:pt x="1154641" y="340963"/>
                </a:cubicBezTo>
                <a:cubicBezTo>
                  <a:pt x="1165836" y="370575"/>
                  <a:pt x="1159263" y="411644"/>
                  <a:pt x="1193671" y="453429"/>
                </a:cubicBezTo>
                <a:cubicBezTo>
                  <a:pt x="1194698" y="394613"/>
                  <a:pt x="1201272" y="353543"/>
                  <a:pt x="1196136" y="312271"/>
                </a:cubicBezTo>
                <a:cubicBezTo>
                  <a:pt x="1191000" y="270996"/>
                  <a:pt x="1208768" y="259540"/>
                  <a:pt x="1243793" y="266035"/>
                </a:cubicBezTo>
                <a:cubicBezTo>
                  <a:pt x="1296484" y="266955"/>
                  <a:pt x="1336953" y="297078"/>
                  <a:pt x="1377627" y="315438"/>
                </a:cubicBezTo>
                <a:cubicBezTo>
                  <a:pt x="1441512" y="345970"/>
                  <a:pt x="1499647" y="370518"/>
                  <a:pt x="1553365" y="312622"/>
                </a:cubicBezTo>
                <a:cubicBezTo>
                  <a:pt x="1581200" y="395475"/>
                  <a:pt x="1616430" y="390207"/>
                  <a:pt x="1700035" y="297532"/>
                </a:cubicBezTo>
                <a:cubicBezTo>
                  <a:pt x="1716470" y="362536"/>
                  <a:pt x="1780253" y="398950"/>
                  <a:pt x="1808499" y="458277"/>
                </a:cubicBezTo>
                <a:cubicBezTo>
                  <a:pt x="1836746" y="517604"/>
                  <a:pt x="1818053" y="581995"/>
                  <a:pt x="1822676" y="652677"/>
                </a:cubicBezTo>
                <a:cubicBezTo>
                  <a:pt x="1875674" y="635951"/>
                  <a:pt x="1858932" y="588592"/>
                  <a:pt x="1859445" y="559184"/>
                </a:cubicBezTo>
                <a:cubicBezTo>
                  <a:pt x="1860369" y="506249"/>
                  <a:pt x="1849482" y="458992"/>
                  <a:pt x="1925488" y="466203"/>
                </a:cubicBezTo>
                <a:cubicBezTo>
                  <a:pt x="1948803" y="472493"/>
                  <a:pt x="1960923" y="449171"/>
                  <a:pt x="1978692" y="437714"/>
                </a:cubicBezTo>
                <a:cubicBezTo>
                  <a:pt x="2002316" y="426359"/>
                  <a:pt x="1985778" y="367237"/>
                  <a:pt x="2032409" y="379818"/>
                </a:cubicBezTo>
                <a:cubicBezTo>
                  <a:pt x="2125671" y="404979"/>
                  <a:pt x="2255805" y="330767"/>
                  <a:pt x="2312092" y="461184"/>
                </a:cubicBezTo>
                <a:cubicBezTo>
                  <a:pt x="2436063" y="404514"/>
                  <a:pt x="2367452" y="309182"/>
                  <a:pt x="2363137" y="220855"/>
                </a:cubicBezTo>
                <a:cubicBezTo>
                  <a:pt x="2427230" y="239625"/>
                  <a:pt x="2491526" y="246630"/>
                  <a:pt x="2478277" y="334650"/>
                </a:cubicBezTo>
                <a:cubicBezTo>
                  <a:pt x="2472218" y="346311"/>
                  <a:pt x="2483516" y="370042"/>
                  <a:pt x="2506934" y="370451"/>
                </a:cubicBezTo>
                <a:cubicBezTo>
                  <a:pt x="2524498" y="370757"/>
                  <a:pt x="2536412" y="359198"/>
                  <a:pt x="2542472" y="347537"/>
                </a:cubicBezTo>
                <a:cubicBezTo>
                  <a:pt x="2548634" y="329994"/>
                  <a:pt x="2554694" y="318333"/>
                  <a:pt x="2560856" y="300791"/>
                </a:cubicBezTo>
                <a:cubicBezTo>
                  <a:pt x="2566712" y="300893"/>
                  <a:pt x="2566712" y="300893"/>
                  <a:pt x="2566712" y="300893"/>
                </a:cubicBezTo>
                <a:cubicBezTo>
                  <a:pt x="2572566" y="300996"/>
                  <a:pt x="2572566" y="300996"/>
                  <a:pt x="2572566" y="300996"/>
                </a:cubicBezTo>
                <a:cubicBezTo>
                  <a:pt x="2572052" y="330403"/>
                  <a:pt x="2565581" y="365591"/>
                  <a:pt x="2588486" y="395408"/>
                </a:cubicBezTo>
                <a:cubicBezTo>
                  <a:pt x="2617964" y="384156"/>
                  <a:pt x="2612726" y="348764"/>
                  <a:pt x="2624743" y="331323"/>
                </a:cubicBezTo>
                <a:cubicBezTo>
                  <a:pt x="2630597" y="331425"/>
                  <a:pt x="2642307" y="331630"/>
                  <a:pt x="2648161" y="331732"/>
                </a:cubicBezTo>
                <a:cubicBezTo>
                  <a:pt x="2647750" y="355258"/>
                  <a:pt x="2653194" y="378887"/>
                  <a:pt x="2652784" y="402413"/>
                </a:cubicBezTo>
                <a:cubicBezTo>
                  <a:pt x="2652168" y="437703"/>
                  <a:pt x="2675585" y="438111"/>
                  <a:pt x="2699004" y="438520"/>
                </a:cubicBezTo>
                <a:cubicBezTo>
                  <a:pt x="2728276" y="439031"/>
                  <a:pt x="2716978" y="415300"/>
                  <a:pt x="2717286" y="397656"/>
                </a:cubicBezTo>
                <a:cubicBezTo>
                  <a:pt x="2717594" y="380011"/>
                  <a:pt x="2718004" y="356484"/>
                  <a:pt x="2712561" y="332856"/>
                </a:cubicBezTo>
                <a:cubicBezTo>
                  <a:pt x="2702392" y="244428"/>
                  <a:pt x="2702392" y="244428"/>
                  <a:pt x="2795756" y="263707"/>
                </a:cubicBezTo>
                <a:cubicBezTo>
                  <a:pt x="2918291" y="289380"/>
                  <a:pt x="3034355" y="350240"/>
                  <a:pt x="3162846" y="370133"/>
                </a:cubicBezTo>
                <a:cubicBezTo>
                  <a:pt x="3180307" y="376321"/>
                  <a:pt x="3203622" y="382611"/>
                  <a:pt x="3221288" y="377036"/>
                </a:cubicBezTo>
                <a:cubicBezTo>
                  <a:pt x="3262270" y="377751"/>
                  <a:pt x="3279731" y="383940"/>
                  <a:pt x="3284765" y="431095"/>
                </a:cubicBezTo>
                <a:cubicBezTo>
                  <a:pt x="3283943" y="478148"/>
                  <a:pt x="3324720" y="490627"/>
                  <a:pt x="3365702" y="491342"/>
                </a:cubicBezTo>
                <a:cubicBezTo>
                  <a:pt x="3373198" y="397338"/>
                  <a:pt x="3351423" y="302824"/>
                  <a:pt x="3359023" y="202938"/>
                </a:cubicBezTo>
                <a:cubicBezTo>
                  <a:pt x="3387371" y="256384"/>
                  <a:pt x="3392302" y="309420"/>
                  <a:pt x="3420651" y="362866"/>
                </a:cubicBezTo>
                <a:cubicBezTo>
                  <a:pt x="3443350" y="404446"/>
                  <a:pt x="3461017" y="398871"/>
                  <a:pt x="3479299" y="358006"/>
                </a:cubicBezTo>
                <a:cubicBezTo>
                  <a:pt x="3491419" y="334684"/>
                  <a:pt x="3509495" y="305583"/>
                  <a:pt x="3515863" y="276277"/>
                </a:cubicBezTo>
                <a:cubicBezTo>
                  <a:pt x="3547291" y="153274"/>
                  <a:pt x="3559103" y="147597"/>
                  <a:pt x="3663253" y="220016"/>
                </a:cubicBezTo>
                <a:cubicBezTo>
                  <a:pt x="3699304" y="167694"/>
                  <a:pt x="3705261" y="161915"/>
                  <a:pt x="3712964" y="56148"/>
                </a:cubicBezTo>
                <a:cubicBezTo>
                  <a:pt x="3759799" y="56965"/>
                  <a:pt x="3782397" y="104427"/>
                  <a:pt x="3823276" y="111024"/>
                </a:cubicBezTo>
                <a:cubicBezTo>
                  <a:pt x="3793387" y="145802"/>
                  <a:pt x="3769250" y="186565"/>
                  <a:pt x="3786096" y="228043"/>
                </a:cubicBezTo>
                <a:cubicBezTo>
                  <a:pt x="3820298" y="281591"/>
                  <a:pt x="3872476" y="311919"/>
                  <a:pt x="3937183" y="295398"/>
                </a:cubicBezTo>
                <a:cubicBezTo>
                  <a:pt x="3914792" y="236173"/>
                  <a:pt x="3974159" y="190142"/>
                  <a:pt x="3975083" y="137207"/>
                </a:cubicBezTo>
                <a:cubicBezTo>
                  <a:pt x="3975391" y="119563"/>
                  <a:pt x="3998706" y="125852"/>
                  <a:pt x="3998397" y="143498"/>
                </a:cubicBezTo>
                <a:cubicBezTo>
                  <a:pt x="4003328" y="196534"/>
                  <a:pt x="4014217" y="243791"/>
                  <a:pt x="3989874" y="296318"/>
                </a:cubicBezTo>
                <a:cubicBezTo>
                  <a:pt x="3977549" y="331403"/>
                  <a:pt x="4011547" y="396714"/>
                  <a:pt x="4052528" y="397429"/>
                </a:cubicBezTo>
                <a:cubicBezTo>
                  <a:pt x="4117134" y="386790"/>
                  <a:pt x="4065059" y="350581"/>
                  <a:pt x="4065674" y="315291"/>
                </a:cubicBezTo>
                <a:cubicBezTo>
                  <a:pt x="4153493" y="316824"/>
                  <a:pt x="4234841" y="353544"/>
                  <a:pt x="4310333" y="390163"/>
                </a:cubicBezTo>
                <a:cubicBezTo>
                  <a:pt x="4328718" y="343416"/>
                  <a:pt x="4358812" y="296874"/>
                  <a:pt x="4417254" y="303777"/>
                </a:cubicBezTo>
                <a:cubicBezTo>
                  <a:pt x="4446528" y="304288"/>
                  <a:pt x="4474979" y="351852"/>
                  <a:pt x="4516166" y="340804"/>
                </a:cubicBezTo>
                <a:cubicBezTo>
                  <a:pt x="4521404" y="376196"/>
                  <a:pt x="4526642" y="411588"/>
                  <a:pt x="4531778" y="452862"/>
                </a:cubicBezTo>
                <a:cubicBezTo>
                  <a:pt x="4561255" y="441610"/>
                  <a:pt x="4550061" y="411996"/>
                  <a:pt x="4568035" y="388777"/>
                </a:cubicBezTo>
                <a:cubicBezTo>
                  <a:pt x="4567521" y="418185"/>
                  <a:pt x="4567111" y="441712"/>
                  <a:pt x="4566700" y="465238"/>
                </a:cubicBezTo>
                <a:cubicBezTo>
                  <a:pt x="4596486" y="436340"/>
                  <a:pt x="4626273" y="407444"/>
                  <a:pt x="4655956" y="384429"/>
                </a:cubicBezTo>
                <a:cubicBezTo>
                  <a:pt x="4679681" y="367192"/>
                  <a:pt x="4703304" y="355837"/>
                  <a:pt x="4726106" y="391536"/>
                </a:cubicBezTo>
                <a:cubicBezTo>
                  <a:pt x="4754763" y="427336"/>
                  <a:pt x="4790096" y="416186"/>
                  <a:pt x="4819779" y="393171"/>
                </a:cubicBezTo>
                <a:cubicBezTo>
                  <a:pt x="4843506" y="375936"/>
                  <a:pt x="4867231" y="358699"/>
                  <a:pt x="4891060" y="335581"/>
                </a:cubicBezTo>
                <a:cubicBezTo>
                  <a:pt x="4956385" y="283771"/>
                  <a:pt x="4956385" y="283771"/>
                  <a:pt x="5008049" y="343507"/>
                </a:cubicBezTo>
                <a:cubicBezTo>
                  <a:pt x="5025201" y="367340"/>
                  <a:pt x="5036397" y="396952"/>
                  <a:pt x="5065463" y="409226"/>
                </a:cubicBezTo>
                <a:cubicBezTo>
                  <a:pt x="5083233" y="397769"/>
                  <a:pt x="5071935" y="374039"/>
                  <a:pt x="5078097" y="356497"/>
                </a:cubicBezTo>
                <a:cubicBezTo>
                  <a:pt x="5084670" y="315427"/>
                  <a:pt x="5068134" y="256304"/>
                  <a:pt x="5144139" y="263515"/>
                </a:cubicBezTo>
                <a:cubicBezTo>
                  <a:pt x="5155849" y="263719"/>
                  <a:pt x="5173823" y="240500"/>
                  <a:pt x="5185840" y="223059"/>
                </a:cubicBezTo>
                <a:cubicBezTo>
                  <a:pt x="5215831" y="182398"/>
                  <a:pt x="5245823" y="141738"/>
                  <a:pt x="5275916" y="95196"/>
                </a:cubicBezTo>
                <a:cubicBezTo>
                  <a:pt x="5310428" y="131099"/>
                  <a:pt x="5309709" y="172270"/>
                  <a:pt x="5308990" y="213442"/>
                </a:cubicBezTo>
                <a:cubicBezTo>
                  <a:pt x="5308169" y="260494"/>
                  <a:pt x="5307450" y="301666"/>
                  <a:pt x="5312586" y="342939"/>
                </a:cubicBezTo>
                <a:cubicBezTo>
                  <a:pt x="5360655" y="273177"/>
                  <a:pt x="5332818" y="190324"/>
                  <a:pt x="5351615" y="120051"/>
                </a:cubicBezTo>
                <a:cubicBezTo>
                  <a:pt x="5375033" y="120460"/>
                  <a:pt x="5392288" y="138411"/>
                  <a:pt x="5386125" y="155954"/>
                </a:cubicBezTo>
                <a:cubicBezTo>
                  <a:pt x="5372774" y="249855"/>
                  <a:pt x="5388901" y="332504"/>
                  <a:pt x="5452069" y="404208"/>
                </a:cubicBezTo>
                <a:cubicBezTo>
                  <a:pt x="5457820" y="410192"/>
                  <a:pt x="5457718" y="416073"/>
                  <a:pt x="5457614" y="421955"/>
                </a:cubicBezTo>
                <a:cubicBezTo>
                  <a:pt x="5456382" y="492534"/>
                  <a:pt x="5508355" y="534625"/>
                  <a:pt x="5548310" y="594156"/>
                </a:cubicBezTo>
                <a:cubicBezTo>
                  <a:pt x="5560737" y="553190"/>
                  <a:pt x="5555500" y="517798"/>
                  <a:pt x="5556115" y="482508"/>
                </a:cubicBezTo>
                <a:cubicBezTo>
                  <a:pt x="5585182" y="494782"/>
                  <a:pt x="5584669" y="524190"/>
                  <a:pt x="5607779" y="542244"/>
                </a:cubicBezTo>
                <a:cubicBezTo>
                  <a:pt x="5638797" y="442767"/>
                  <a:pt x="5681319" y="355259"/>
                  <a:pt x="5747258" y="268159"/>
                </a:cubicBezTo>
                <a:cubicBezTo>
                  <a:pt x="5746437" y="315212"/>
                  <a:pt x="5745718" y="356383"/>
                  <a:pt x="5744897" y="403436"/>
                </a:cubicBezTo>
                <a:cubicBezTo>
                  <a:pt x="5792862" y="339556"/>
                  <a:pt x="5809708" y="381034"/>
                  <a:pt x="5832510" y="416732"/>
                </a:cubicBezTo>
                <a:cubicBezTo>
                  <a:pt x="5843910" y="434581"/>
                  <a:pt x="5843501" y="458107"/>
                  <a:pt x="5854901" y="475957"/>
                </a:cubicBezTo>
                <a:cubicBezTo>
                  <a:pt x="5860551" y="487822"/>
                  <a:pt x="5865994" y="511451"/>
                  <a:pt x="5889413" y="511860"/>
                </a:cubicBezTo>
                <a:cubicBezTo>
                  <a:pt x="5907079" y="506284"/>
                  <a:pt x="5919096" y="488844"/>
                  <a:pt x="5925258" y="471301"/>
                </a:cubicBezTo>
                <a:cubicBezTo>
                  <a:pt x="5937583" y="436216"/>
                  <a:pt x="5950011" y="395249"/>
                  <a:pt x="5944875" y="353976"/>
                </a:cubicBezTo>
                <a:cubicBezTo>
                  <a:pt x="5945491" y="318686"/>
                  <a:pt x="5980721" y="313418"/>
                  <a:pt x="5992225" y="325386"/>
                </a:cubicBezTo>
                <a:cubicBezTo>
                  <a:pt x="6032282" y="379035"/>
                  <a:pt x="6045017" y="320423"/>
                  <a:pt x="6051180" y="302881"/>
                </a:cubicBezTo>
                <a:cubicBezTo>
                  <a:pt x="6063300" y="279558"/>
                  <a:pt x="6081274" y="256338"/>
                  <a:pt x="6105001" y="239103"/>
                </a:cubicBezTo>
                <a:cubicBezTo>
                  <a:pt x="6116915" y="227544"/>
                  <a:pt x="6134581" y="221969"/>
                  <a:pt x="6152145" y="222275"/>
                </a:cubicBezTo>
                <a:cubicBezTo>
                  <a:pt x="6216338" y="235163"/>
                  <a:pt x="6228253" y="223603"/>
                  <a:pt x="6223528" y="158804"/>
                </a:cubicBezTo>
                <a:cubicBezTo>
                  <a:pt x="6218290" y="123412"/>
                  <a:pt x="6213051" y="88020"/>
                  <a:pt x="6207813" y="52629"/>
                </a:cubicBezTo>
                <a:cubicBezTo>
                  <a:pt x="6208121" y="34983"/>
                  <a:pt x="6196720" y="17135"/>
                  <a:pt x="62263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10135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09/10/2023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1239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09/10/2023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56717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09/10/2023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895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09/10/2023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7711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09/10/2023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2362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09/10/2023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5940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09/10/2023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1152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09/10/2023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420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0394A-30DD-F949-8BFF-BAD77391798B}" type="datetimeFigureOut">
              <a:rPr lang="es-ES_tradnl" smtClean="0"/>
              <a:t>09/10/2023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8107F-C919-2A47-8903-17B9C0D47C9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833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Relationship Id="rId9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transporte, agua, tabla, mitad&#10;&#10;Descripción generada automáticamente">
            <a:extLst>
              <a:ext uri="{FF2B5EF4-FFF2-40B4-BE49-F238E27FC236}">
                <a16:creationId xmlns:a16="http://schemas.microsoft.com/office/drawing/2014/main" id="{FC033C86-4365-40DB-934D-F60FEDA53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94"/>
          <a:stretch/>
        </p:blipFill>
        <p:spPr>
          <a:xfrm rot="10800000">
            <a:off x="-2" y="-8035"/>
            <a:ext cx="12192001" cy="686603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3C0D793-A715-41A9-8F53-A36A1AF00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416"/>
            <a:ext cx="13129772" cy="10175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14928FA-6E05-4456-A175-F13AE538E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CDBD3EB-0B69-4F28-8DE6-64C3C5E1A3D4}"/>
              </a:ext>
            </a:extLst>
          </p:cNvPr>
          <p:cNvSpPr txBox="1"/>
          <p:nvPr/>
        </p:nvSpPr>
        <p:spPr>
          <a:xfrm>
            <a:off x="1740310" y="4306529"/>
            <a:ext cx="891785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Como hacer alta montaña </a:t>
            </a:r>
          </a:p>
          <a:p>
            <a:pPr algn="ctr"/>
            <a:r>
              <a:rPr lang="es-A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“sin morirse demasiado” </a:t>
            </a:r>
            <a:endParaRPr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5984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01762" y="774258"/>
            <a:ext cx="10515600" cy="1325563"/>
          </a:xfrm>
        </p:spPr>
        <p:txBody>
          <a:bodyPr/>
          <a:lstStyle/>
          <a:p>
            <a:r>
              <a:rPr lang="es-AR" b="1" dirty="0"/>
              <a:t>Demostrar firmeza y capacidad?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838200" y="221891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s-AR" dirty="0"/>
              <a:t>¿Porque demostrar firmeza y capacidad?</a:t>
            </a:r>
          </a:p>
          <a:p>
            <a:pPr marL="0" indent="0" algn="ctr">
              <a:buNone/>
            </a:pPr>
            <a:endParaRPr lang="es-AR" dirty="0"/>
          </a:p>
          <a:p>
            <a:r>
              <a:rPr lang="es-AR" dirty="0"/>
              <a:t>Por que en el momento de decidir que hay que volverse o que no se debe continuar, no puede haber dudas</a:t>
            </a:r>
          </a:p>
          <a:p>
            <a:r>
              <a:rPr lang="es-AR" dirty="0"/>
              <a:t>---Por que corre peligro su vida, la nuestra y nuestra fuente de trabajo.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758FBBD-AEE1-4E32-A29E-6E2B411FA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416"/>
            <a:ext cx="12581139" cy="97503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B0DBDAB-4068-423B-B0CE-1BB01CE8D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57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33675" y="601307"/>
            <a:ext cx="6772275" cy="1325563"/>
          </a:xfrm>
        </p:spPr>
        <p:txBody>
          <a:bodyPr/>
          <a:lstStyle/>
          <a:p>
            <a:r>
              <a:rPr lang="es-AR" dirty="0"/>
              <a:t>Preparación de la expedición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AR" dirty="0"/>
          </a:p>
          <a:p>
            <a:endParaRPr lang="es-AR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28" y="2012349"/>
            <a:ext cx="6307853" cy="47308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6BCB5C1-671C-4CBE-AE65-90E7C90DF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416"/>
            <a:ext cx="12581139" cy="97503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1517FDF-4A46-4610-AAE5-31133E66E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6E02662-4E76-4594-A483-E30E05520173}"/>
              </a:ext>
            </a:extLst>
          </p:cNvPr>
          <p:cNvSpPr/>
          <p:nvPr/>
        </p:nvSpPr>
        <p:spPr>
          <a:xfrm>
            <a:off x="3475823" y="1550684"/>
            <a:ext cx="5098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2400" dirty="0"/>
              <a:t>Armar la comida… una historia aparte…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1A4FC6A-6E54-4A90-B96B-2E7AB049494E}"/>
              </a:ext>
            </a:extLst>
          </p:cNvPr>
          <p:cNvSpPr txBox="1"/>
          <p:nvPr/>
        </p:nvSpPr>
        <p:spPr>
          <a:xfrm>
            <a:off x="6703429" y="2690336"/>
            <a:ext cx="48101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Las mulas trotan.. Todo se sacude</a:t>
            </a:r>
          </a:p>
          <a:p>
            <a:endParaRPr lang="es-AR" dirty="0"/>
          </a:p>
          <a:p>
            <a:r>
              <a:rPr lang="es-AR" dirty="0"/>
              <a:t>Separar por día y por comida ayuda a la logística </a:t>
            </a:r>
          </a:p>
          <a:p>
            <a:endParaRPr lang="es-AR" dirty="0"/>
          </a:p>
          <a:p>
            <a:r>
              <a:rPr lang="es-AR" dirty="0"/>
              <a:t>No olvidar lo que es necesario inmediatamente</a:t>
            </a:r>
          </a:p>
          <a:p>
            <a:endParaRPr lang="es-AR" dirty="0"/>
          </a:p>
          <a:p>
            <a:r>
              <a:rPr lang="es-AR" dirty="0"/>
              <a:t>No sobreestimar esta necesidad 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4003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/>
              <a:t>Dos accesos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"/>
          </p:nvPr>
        </p:nvSpPr>
        <p:spPr>
          <a:xfrm>
            <a:off x="495300" y="1461392"/>
            <a:ext cx="11410950" cy="5031483"/>
          </a:xfrm>
        </p:spPr>
        <p:txBody>
          <a:bodyPr/>
          <a:lstStyle/>
          <a:p>
            <a:pPr marL="0" indent="0" algn="ctr">
              <a:buNone/>
            </a:pPr>
            <a:r>
              <a:rPr lang="es-AR" dirty="0"/>
              <a:t>Los dos accesos son </a:t>
            </a:r>
          </a:p>
          <a:p>
            <a:pPr marL="0" indent="0" algn="ctr">
              <a:buNone/>
            </a:pPr>
            <a:endParaRPr lang="es-AR" dirty="0"/>
          </a:p>
          <a:p>
            <a:pPr marL="0" indent="0" algn="ctr">
              <a:buNone/>
            </a:pP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Plaza de Mulas. 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Saliendo desde Puente del Inca</a:t>
            </a:r>
          </a:p>
          <a:p>
            <a:pPr marL="0" indent="0" algn="ctr">
              <a:buNone/>
            </a:pP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Plaza Argentina. 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Saliendo desde penitentes.</a:t>
            </a:r>
            <a:endParaRPr lang="es-AR" dirty="0"/>
          </a:p>
          <a:p>
            <a:endParaRPr lang="es-AR" dirty="0"/>
          </a:p>
          <a:p>
            <a:endParaRPr lang="es-AR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C357D9-94FC-4F2C-87FF-38FAB2335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5" y="536075"/>
            <a:ext cx="11939590" cy="9253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7AD7929-A22C-42D2-B99A-5ED99610D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49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3 Marcador de contenido" descr="charla felipe mapa aconcagu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875" y="0"/>
            <a:ext cx="10656888" cy="6858000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667125" y="0"/>
            <a:ext cx="8686800" cy="838200"/>
          </a:xfrm>
        </p:spPr>
        <p:txBody>
          <a:bodyPr/>
          <a:lstStyle/>
          <a:p>
            <a:pPr algn="ctr">
              <a:defRPr/>
            </a:pP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Rutas de acceso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3DA6CE2-67FB-443B-8054-9B5AA896C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5" y="536075"/>
            <a:ext cx="11939590" cy="92531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4410F-CBF2-4880-B5CD-9C12C8077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00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5 Marcador de contenido" descr="charla felipe 52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605" y="451741"/>
            <a:ext cx="11522789" cy="7416098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9D29BD6-AC7E-41C5-88E6-3DA97FC5C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8" y="-10917"/>
            <a:ext cx="11939590" cy="92531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CEF9F50-3A72-4618-B025-7F5295EE71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11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7"/>
          <a:stretch/>
        </p:blipFill>
        <p:spPr>
          <a:xfrm>
            <a:off x="452688" y="899561"/>
            <a:ext cx="10972800" cy="595843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6013" y="1140168"/>
            <a:ext cx="9711158" cy="824136"/>
          </a:xfrm>
        </p:spPr>
        <p:txBody>
          <a:bodyPr>
            <a:normAutofit fontScale="90000"/>
          </a:bodyPr>
          <a:lstStyle/>
          <a:p>
            <a:r>
              <a:rPr lang="es-A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Día 1: comenzamos en horcones-2950 </a:t>
            </a:r>
            <a:r>
              <a:rPr lang="es-A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mts</a:t>
            </a:r>
            <a:r>
              <a:rPr lang="es-A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es-A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un </a:t>
            </a:r>
            <a:r>
              <a:rPr lang="es-A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grupo dividido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73D8D4-9DDD-4E50-B041-4561EAC8E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7" y="0"/>
            <a:ext cx="12691075" cy="98355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374DA4D-42EC-464C-A7DC-200EDD0DFA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32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37" y="98630"/>
            <a:ext cx="11197340" cy="675937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7183" y="551607"/>
            <a:ext cx="10515600" cy="1325563"/>
          </a:xfrm>
        </p:spPr>
        <p:txBody>
          <a:bodyPr/>
          <a:lstStyle/>
          <a:p>
            <a:r>
              <a:rPr lang="es-AR" dirty="0"/>
              <a:t>Día 1; 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Silvia y Paulo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la primer caminata ya comienza el análisis de los clientes. </a:t>
            </a:r>
          </a:p>
          <a:p>
            <a:pPr marL="0" indent="0">
              <a:buNone/>
            </a:pPr>
            <a:r>
              <a:rPr lang="es-A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Salimos desde inca hacia confluencia.</a:t>
            </a:r>
          </a:p>
          <a:p>
            <a:pPr marL="0" indent="0">
              <a:buNone/>
            </a:pPr>
            <a:r>
              <a:rPr lang="es-A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perfila el mal estado físico y la falta de potencia de Silvia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D682F2A-E731-4139-876F-0941B2423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91075" cy="98355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F536631-DA1E-4F53-9316-D98F6C68B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19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5" y="45171"/>
            <a:ext cx="12062264" cy="6810375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72325" y="4900621"/>
            <a:ext cx="5019675" cy="1325563"/>
          </a:xfrm>
        </p:spPr>
        <p:txBody>
          <a:bodyPr>
            <a:noAutofit/>
          </a:bodyPr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Confluencia-3390mts.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939088" y="983557"/>
            <a:ext cx="341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AF781D0-67E6-43D9-A9F3-09F15019D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8" y="2454"/>
            <a:ext cx="11939590" cy="9253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CEC5436-1228-4A27-BB7C-981BBCC7C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20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E9A398B-F2AF-45F1-998B-D38060C8E6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54" b="10587"/>
          <a:stretch/>
        </p:blipFill>
        <p:spPr>
          <a:xfrm>
            <a:off x="5101771" y="10"/>
            <a:ext cx="7094361" cy="6857989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A34066D6-1B59-4642-A86D-39464CEE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527208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Arc 70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1718653" y="70086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7998B78-E874-4E8A-A64D-528A12215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795509"/>
            <a:ext cx="4092525" cy="27986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Servicio medico 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1186" y="4626633"/>
            <a:ext cx="491961" cy="4919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EA56A6E-8617-5012-4629-A63DB4E6C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3686187"/>
            <a:ext cx="4092525" cy="229258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4000">
                <a:solidFill>
                  <a:srgbClr val="FFFFFF"/>
                </a:solidFill>
              </a:rPr>
              <a:t>Marihuana !!!!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BF9EBB4-5078-47B2-AAA0-DF4A88D8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7932" y="5011563"/>
            <a:ext cx="731558" cy="731558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1139AC2A-A68C-4D41-9B1C-5F1599847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0589"/>
            <a:ext cx="12191999" cy="925317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7C931911-D58D-4C45-B73B-901CC3050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840444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75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065"/>
            <a:ext cx="12192000" cy="8132782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A07ACD-C2CE-43A6-8B25-084907541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0589"/>
            <a:ext cx="12191999" cy="9253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6D37271-681E-4A52-9B1A-229B82800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840444"/>
            <a:ext cx="6167018" cy="101755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00550" y="282070"/>
            <a:ext cx="8382000" cy="1325563"/>
          </a:xfrm>
        </p:spPr>
        <p:txBody>
          <a:bodyPr/>
          <a:lstStyle/>
          <a:p>
            <a:r>
              <a:rPr lang="es-AR" dirty="0"/>
              <a:t>Dia dos : Pared sur. Confirmación </a:t>
            </a:r>
          </a:p>
        </p:txBody>
      </p:sp>
    </p:spTree>
    <p:extLst>
      <p:ext uri="{BB962C8B-B14F-4D97-AF65-F5344CB8AC3E}">
        <p14:creationId xmlns:p14="http://schemas.microsoft.com/office/powerpoint/2010/main" val="2039134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04875" y="820377"/>
            <a:ext cx="10515600" cy="1325563"/>
          </a:xfrm>
        </p:spPr>
        <p:txBody>
          <a:bodyPr/>
          <a:lstStyle/>
          <a:p>
            <a:pPr algn="ctr"/>
            <a:r>
              <a:rPr lang="es-AR" dirty="0"/>
              <a:t>Capacitación para Guías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47700" y="2156814"/>
            <a:ext cx="10515600" cy="1148361"/>
          </a:xfrm>
        </p:spPr>
        <p:txBody>
          <a:bodyPr/>
          <a:lstStyle/>
          <a:p>
            <a:pPr marL="0" indent="0" algn="ctr">
              <a:buNone/>
            </a:pPr>
            <a:r>
              <a:rPr lang="es-AR" dirty="0"/>
              <a:t>Solo una forma de acceder a ser Guía de montaña</a:t>
            </a:r>
          </a:p>
          <a:p>
            <a:pPr marL="0" indent="0" algn="ctr">
              <a:buNone/>
            </a:pPr>
            <a:r>
              <a:rPr lang="es-AR" dirty="0"/>
              <a:t>Estudiar en la facultad</a:t>
            </a:r>
          </a:p>
          <a:p>
            <a:pPr marL="0" indent="0" algn="ctr">
              <a:buNone/>
            </a:pPr>
            <a:endParaRPr lang="es-AR" dirty="0"/>
          </a:p>
          <a:p>
            <a:pPr marL="0" indent="0" algn="ctr">
              <a:buNone/>
            </a:pPr>
            <a:endParaRPr lang="es-AR" dirty="0"/>
          </a:p>
          <a:p>
            <a:pPr marL="0" indent="0" algn="ctr">
              <a:buNone/>
            </a:pPr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707846B-8B83-491A-87A7-E29209EE1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36"/>
            <a:ext cx="13129772" cy="101755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F2A6445-A4AB-4C41-ADBD-10F0B3954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3AAE64F-4573-4E70-A1E2-853DE72555DC}"/>
              </a:ext>
            </a:extLst>
          </p:cNvPr>
          <p:cNvSpPr txBox="1"/>
          <p:nvPr/>
        </p:nvSpPr>
        <p:spPr>
          <a:xfrm>
            <a:off x="948158" y="3456133"/>
            <a:ext cx="5076825" cy="147732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AR" dirty="0"/>
              <a:t>Pro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AR" dirty="0"/>
              <a:t>Se estandariza el servicio</a:t>
            </a:r>
          </a:p>
          <a:p>
            <a:pPr algn="ctr"/>
            <a:r>
              <a:rPr lang="es-AR" dirty="0"/>
              <a:t>     (Garantizando un mínimo)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AR" dirty="0"/>
              <a:t>Un lenguaje común a la seguridad básica 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AR" dirty="0"/>
              <a:t>Una base ética y comercial en común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4B57246-C5E8-4A2B-BB65-D2612163A900}"/>
              </a:ext>
            </a:extLst>
          </p:cNvPr>
          <p:cNvSpPr txBox="1"/>
          <p:nvPr/>
        </p:nvSpPr>
        <p:spPr>
          <a:xfrm>
            <a:off x="6553201" y="3429000"/>
            <a:ext cx="4105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/>
              <a:t>Contra</a:t>
            </a:r>
          </a:p>
          <a:p>
            <a:pPr algn="ctr"/>
            <a:r>
              <a:rPr lang="es-AR" dirty="0"/>
              <a:t>Falta de títulos inferiores y accesibles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0641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2"/>
          <a:stretch/>
        </p:blipFill>
        <p:spPr>
          <a:xfrm>
            <a:off x="366469" y="-23812"/>
            <a:ext cx="11459062" cy="6858000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6E26B8F-BCE5-4CA7-BCC0-14D1FC72A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9253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ACCE8D7-BBE2-4886-B5CC-B15AC99B4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62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693"/>
            <a:ext cx="12192000" cy="8166100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Día Tres- para todos menos para mi.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3561326-D45E-4A74-961F-609FCBD2F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7"/>
            <a:ext cx="11939590" cy="9253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7501361-0318-409D-96DB-FC0B50C4C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64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76325"/>
            <a:ext cx="12192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971800" y="455558"/>
            <a:ext cx="8620125" cy="1325563"/>
          </a:xfrm>
        </p:spPr>
        <p:txBody>
          <a:bodyPr/>
          <a:lstStyle/>
          <a:p>
            <a:r>
              <a:rPr lang="es-AR" dirty="0"/>
              <a:t>Día 4 Finalmente partimos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0115E12-DFAD-48AB-9D01-3729895E0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100"/>
            <a:ext cx="12191999" cy="9253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E22C57E-3D6F-4709-B451-7C3D4131E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40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-1441344"/>
            <a:ext cx="11087100" cy="8315326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Plena atención a la posición del cuerpo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5FF88C5-E03D-4211-8A0A-F56C4DA43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253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5E9314F-4593-418D-A7D0-B3CFCB923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58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0"/>
            <a:ext cx="10020295" cy="8255526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09781" y="421170"/>
            <a:ext cx="9182094" cy="1325563"/>
          </a:xfrm>
        </p:spPr>
        <p:txBody>
          <a:bodyPr/>
          <a:lstStyle/>
          <a:p>
            <a:r>
              <a:rPr lang="es-A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rosto flácido es símbolo de fatiga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F07CD53-6F55-4869-AC29-F3F4B5669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1488"/>
            <a:ext cx="12192001" cy="9253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73CAC4E-D57F-4310-8D90-8792D14D9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59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87" y="-778509"/>
            <a:ext cx="11220026" cy="8415018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86234" y="421649"/>
            <a:ext cx="4092063" cy="1325563"/>
          </a:xfrm>
        </p:spPr>
        <p:txBody>
          <a:bodyPr/>
          <a:lstStyle/>
          <a:p>
            <a:r>
              <a:rPr lang="es-A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Cuidar detalles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5DD50CC-F715-49DE-BAAE-1BA052283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24"/>
            <a:ext cx="12192000" cy="9253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32276E4-69E7-40C1-AA51-F37845474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13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2" y="-596536"/>
            <a:ext cx="11646695" cy="8465158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1995" y="1521853"/>
            <a:ext cx="10515600" cy="1325563"/>
          </a:xfrm>
        </p:spPr>
        <p:txBody>
          <a:bodyPr/>
          <a:lstStyle/>
          <a:p>
            <a:r>
              <a:rPr lang="es-A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Plaza de mulas-4300mts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6ABE57B-FA5B-4224-80CA-33D1760E8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89147" cy="9253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248033F-68FD-4EDC-BACC-9D09084F6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96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17" y="-1377721"/>
            <a:ext cx="12191999" cy="8425365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620764"/>
            <a:ext cx="10515600" cy="1325563"/>
          </a:xfrm>
        </p:spPr>
        <p:txBody>
          <a:bodyPr/>
          <a:lstStyle/>
          <a:p>
            <a:r>
              <a:rPr lang="es-AR" dirty="0"/>
              <a:t>Una ciudad de Nylon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6B8048-D73A-4219-99C7-52A4916D7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08" y="0"/>
            <a:ext cx="12222707" cy="9253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163F8FE-1B2E-4F0E-8523-D6A07DD19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23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24" y="-422398"/>
            <a:ext cx="12136813" cy="9102610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84C0518-EDB1-41F2-9DA5-AF7BFDDFF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157"/>
            <a:ext cx="12192000" cy="9253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217F3B1-0EDE-4E29-AC07-512630EF0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42299" y="-322281"/>
            <a:ext cx="5651090" cy="1325563"/>
          </a:xfrm>
        </p:spPr>
        <p:txBody>
          <a:bodyPr/>
          <a:lstStyle/>
          <a:p>
            <a:r>
              <a:rPr lang="es-AR" dirty="0"/>
              <a:t>Día de descanso activo</a:t>
            </a:r>
          </a:p>
        </p:txBody>
      </p:sp>
    </p:spTree>
    <p:extLst>
      <p:ext uri="{BB962C8B-B14F-4D97-AF65-F5344CB8AC3E}">
        <p14:creationId xmlns:p14="http://schemas.microsoft.com/office/powerpoint/2010/main" val="2164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17" y="-806245"/>
            <a:ext cx="12192000" cy="9144000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71017" y="466693"/>
            <a:ext cx="10515600" cy="1325563"/>
          </a:xfrm>
        </p:spPr>
        <p:txBody>
          <a:bodyPr/>
          <a:lstStyle/>
          <a:p>
            <a:r>
              <a:rPr lang="es-AR" dirty="0"/>
              <a:t>Ascensión cerro bonete-5100 </a:t>
            </a:r>
            <a:r>
              <a:rPr lang="es-AR" dirty="0" err="1"/>
              <a:t>mts</a:t>
            </a:r>
            <a:endParaRPr lang="es-AR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1705885" y="1220726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</a:t>
            </a:r>
            <a:r>
              <a:rPr lang="es-AR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704833" y="1705435"/>
            <a:ext cx="4536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2400" dirty="0"/>
              <a:t>“atenta, no entupida, no turista”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F2AA8D6-749F-460B-BCE2-78FFDD146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55"/>
            <a:ext cx="12659385" cy="9811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290BDD8-B43C-4D28-9DEA-F3A3581C5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40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462BB3B-967A-432D-97B1-1AF0F0B16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4" y="10351"/>
            <a:ext cx="13129759" cy="101755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498DEAE-190F-4B62-88B7-EB7BF41AD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6083310"/>
            <a:ext cx="6167018" cy="101755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B2D33D5-2E93-48DB-8E76-FC1DBE53DE70}"/>
              </a:ext>
            </a:extLst>
          </p:cNvPr>
          <p:cNvSpPr/>
          <p:nvPr/>
        </p:nvSpPr>
        <p:spPr>
          <a:xfrm>
            <a:off x="7433187" y="1478292"/>
            <a:ext cx="361827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AR" sz="1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Tercer Cuatrimestre 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AR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Entrenamiento 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AR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Técnica del Guía III 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AR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Computación o informática aplicada 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AR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Primeros auxilios y rescate 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AR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Ambiente Argentino 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AR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Práctica profesional 3 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s-AR" sz="1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s-AR" sz="1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Cuarto Cuatrimestre 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AR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Esquí II (de montaña y travesía) 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AR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Patología de los deportes de montaña 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AR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Práctica profesional: escalada 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AR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Técnica del Instructor 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AR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Legislación 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AR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Trabajo en contexto natural de montaña 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D011894-9BE1-4F5B-BB58-B0843180EC1B}"/>
              </a:ext>
            </a:extLst>
          </p:cNvPr>
          <p:cNvSpPr/>
          <p:nvPr/>
        </p:nvSpPr>
        <p:spPr>
          <a:xfrm>
            <a:off x="1229032" y="1456901"/>
            <a:ext cx="6096000" cy="37548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s-AR" sz="1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Primer cuatrimestre 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AR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Problemática socio cultural y del mundo del trabajo 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AR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Ambiente Fueguino 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AR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Técnica del guía I 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AR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Anatomía 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AR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Práctica profesional 1 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AR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Conducción de grupos y Liderazgo 1 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AR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Servicios turísticos (marketing) 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s-AR" sz="1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s-AR" sz="1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Segundo cuatrimestre 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AR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Fisiología 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AR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El Sujeto en los contextos de Montaña 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AR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Gestión y comercialización de Servicios turísticos </a:t>
            </a:r>
            <a:r>
              <a:rPr lang="es-AR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Horas teóricas 16 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AR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Técnica del guía II 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AR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Ética Profesional 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AR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Práctica profesional 2 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AR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Conducción de grupos y Liderazgo 2 </a:t>
            </a:r>
            <a:endParaRPr lang="x-none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529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6477" y="1340768"/>
            <a:ext cx="5378246" cy="4104456"/>
          </a:xfrm>
        </p:spPr>
        <p:txBody>
          <a:bodyPr>
            <a:normAutofit/>
          </a:bodyPr>
          <a:lstStyle/>
          <a:p>
            <a:r>
              <a:rPr lang="es-AR" dirty="0">
                <a:solidFill>
                  <a:schemeClr val="tx1"/>
                </a:solidFill>
              </a:rPr>
              <a:t>Ya no importa la dificultad de la travesía, por protocolo internacional siempre los clientes con bastón</a:t>
            </a: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24" y="-361729"/>
            <a:ext cx="5486898" cy="7315864"/>
          </a:xfr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5889024" y="1016732"/>
            <a:ext cx="3672408" cy="64807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Acarreo a 5000 </a:t>
            </a:r>
            <a:r>
              <a:rPr lang="es-AR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mts</a:t>
            </a:r>
            <a:endParaRPr lang="es-A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F08842F-EB16-4B1B-8070-9671DDBDE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8" y="0"/>
            <a:ext cx="12136812" cy="9253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2B6FD9A-295A-4234-B3E7-793D64FA6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62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72" y="0"/>
            <a:ext cx="12271572" cy="8219396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92378" y="369473"/>
            <a:ext cx="4327722" cy="1325563"/>
          </a:xfrm>
        </p:spPr>
        <p:txBody>
          <a:bodyPr/>
          <a:lstStyle/>
          <a:p>
            <a:r>
              <a:rPr lang="es-AR" dirty="0"/>
              <a:t>Te dejo un regalo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192850E-51FE-410B-BB69-0F097A256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39590" cy="9253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B6FC390-AD20-4E0F-94DC-F99CA078E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93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Descanso total- y ansiedad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AR" dirty="0"/>
              <a:t>Chequear el estado físico</a:t>
            </a:r>
          </a:p>
          <a:p>
            <a:r>
              <a:rPr lang="es-AR" dirty="0"/>
              <a:t>Crear una ficha de seguimiento especifico</a:t>
            </a:r>
          </a:p>
          <a:p>
            <a:r>
              <a:rPr lang="es-AR" dirty="0"/>
              <a:t>Preparar porteos</a:t>
            </a:r>
          </a:p>
          <a:p>
            <a:r>
              <a:rPr lang="es-AR" dirty="0"/>
              <a:t>Chequear equipo personal de los pasajeros otra vez. </a:t>
            </a:r>
          </a:p>
          <a:p>
            <a:endParaRPr lang="es-AR" dirty="0"/>
          </a:p>
        </p:txBody>
      </p:sp>
      <p:sp>
        <p:nvSpPr>
          <p:cNvPr id="4" name="3 CuadroTexto"/>
          <p:cNvSpPr txBox="1"/>
          <p:nvPr/>
        </p:nvSpPr>
        <p:spPr>
          <a:xfrm>
            <a:off x="5939088" y="983557"/>
            <a:ext cx="341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/>
              <a:t>7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2E20ECD-4FB3-4F88-859E-3B5236845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8" y="0"/>
            <a:ext cx="12136812" cy="9253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86161C7-58B8-46D2-AB9F-131B397BD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30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116632"/>
            <a:ext cx="6471326" cy="664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555781" y="3267075"/>
            <a:ext cx="3766192" cy="758952"/>
          </a:xfrm>
        </p:spPr>
        <p:txBody>
          <a:bodyPr>
            <a:normAutofit/>
          </a:bodyPr>
          <a:lstStyle/>
          <a:p>
            <a:r>
              <a:rPr lang="es-AR" sz="4800" dirty="0"/>
              <a:t>Ruta Normal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10E382F-069C-4CCD-AA35-B185CF89D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253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DB2802B-A18D-4274-B6C9-1E9D996A1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22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062" y="718860"/>
            <a:ext cx="8856984" cy="54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213" y="3644870"/>
            <a:ext cx="4334486" cy="936104"/>
          </a:xfrm>
        </p:spPr>
        <p:txBody>
          <a:bodyPr>
            <a:normAutofit/>
          </a:bodyPr>
          <a:lstStyle/>
          <a:p>
            <a:r>
              <a:rPr lang="es-AR" sz="4800" dirty="0"/>
              <a:t>Canadá 5050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33AC229-F53E-4C0F-BF04-E741FEB31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16"/>
            <a:ext cx="12192000" cy="9253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AF6FD11-D6F7-4A8F-9F0E-22D1B0E1D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126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620688"/>
            <a:ext cx="4940258" cy="6156176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12024" y="116632"/>
            <a:ext cx="4870326" cy="2520280"/>
          </a:xfrm>
        </p:spPr>
        <p:txBody>
          <a:bodyPr>
            <a:normAutofit/>
          </a:bodyPr>
          <a:lstStyle/>
          <a:p>
            <a:pPr algn="ctr"/>
            <a:r>
              <a:rPr lang="es-AR" sz="4000" dirty="0"/>
              <a:t>Camino a Canadá </a:t>
            </a:r>
            <a:br>
              <a:rPr lang="es-AR" sz="4000" dirty="0"/>
            </a:br>
            <a:r>
              <a:rPr lang="es-AR" sz="4000" dirty="0"/>
              <a:t>se destaca </a:t>
            </a:r>
            <a:r>
              <a:rPr lang="es-A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Wolfgang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9554B85-EA79-418F-8699-F6107FF69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2531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7786A6A-8883-4172-B04C-A2BDD66D9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59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0699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07107" y="692119"/>
            <a:ext cx="10515600" cy="1325563"/>
          </a:xfrm>
        </p:spPr>
        <p:txBody>
          <a:bodyPr/>
          <a:lstStyle/>
          <a:p>
            <a:r>
              <a:rPr lang="es-AR" dirty="0"/>
              <a:t>Canadá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FD52028-4DFF-4485-A653-ECB7E1494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08" y="73416"/>
            <a:ext cx="12222707" cy="9253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B66DBA9-AA9B-43EF-BB68-72BBD1E13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36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304" y="-1411338"/>
            <a:ext cx="12384608" cy="9288456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52950" y="368300"/>
            <a:ext cx="10515600" cy="1325563"/>
          </a:xfrm>
        </p:spPr>
        <p:txBody>
          <a:bodyPr/>
          <a:lstStyle/>
          <a:p>
            <a:r>
              <a:rPr lang="es-AR" dirty="0"/>
              <a:t>El atardecer que emociona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FD78A59-4734-41C7-A865-A6E8AA9E4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9253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E16B00A-993F-4C66-97BD-EDE6BBD7C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962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61824" y="473822"/>
            <a:ext cx="10515600" cy="1325563"/>
          </a:xfrm>
        </p:spPr>
        <p:txBody>
          <a:bodyPr/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Camino a Nido de cóndores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939088" y="983557"/>
            <a:ext cx="341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/>
              <a:t>9</a:t>
            </a:r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994" y="1556793"/>
            <a:ext cx="9009260" cy="5158987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DB6A0AE-4BA8-44AA-9152-98653B425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39590" cy="9253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FA63C92-39A8-4DE0-9A53-3CC96E648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172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9144000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Camino a Nido de cóndores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A40BB59-3707-4BFD-A7D8-D7BDF921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40"/>
            <a:ext cx="11939590" cy="9253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5C17663-9CDB-4486-979F-9F86D26AE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40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ABE3C8-D0F8-4F95-A894-1AB63E7D96F4}"/>
              </a:ext>
            </a:extLst>
          </p:cNvPr>
          <p:cNvSpPr txBox="1"/>
          <p:nvPr/>
        </p:nvSpPr>
        <p:spPr>
          <a:xfrm>
            <a:off x="1068247" y="4976086"/>
            <a:ext cx="9681882" cy="13961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El </a:t>
            </a:r>
            <a:r>
              <a:rPr lang="en-US" sz="3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cruce</a:t>
            </a: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rio</a:t>
            </a: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invernal</a:t>
            </a: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es un punto </a:t>
            </a:r>
            <a:r>
              <a:rPr lang="en-US" sz="3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básico</a:t>
            </a: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de la </a:t>
            </a:r>
            <a:r>
              <a:rPr lang="en-US" sz="3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formación</a:t>
            </a:r>
            <a:endParaRPr lang="en-US" sz="3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Los </a:t>
            </a:r>
            <a:r>
              <a:rPr lang="en-US" sz="3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alumnos</a:t>
            </a: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desarrollan</a:t>
            </a: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Fortaleza </a:t>
            </a:r>
            <a:r>
              <a:rPr lang="en-US" sz="3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tecnica</a:t>
            </a: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y </a:t>
            </a:r>
            <a:r>
              <a:rPr lang="en-US" sz="3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psicologica</a:t>
            </a: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 </a:t>
            </a:r>
          </a:p>
        </p:txBody>
      </p:sp>
      <p:pic>
        <p:nvPicPr>
          <p:cNvPr id="4" name="Marcador de posición de imagen 3" descr="Un grupo de personas caminando en la nieve&#10;&#10;Descripción generada automáticamente">
            <a:extLst>
              <a:ext uri="{FF2B5EF4-FFF2-40B4-BE49-F238E27FC236}">
                <a16:creationId xmlns:a16="http://schemas.microsoft.com/office/drawing/2014/main" id="{8500EFDD-CF46-405D-B6CE-F572FF87C813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 rotWithShape="1">
          <a:blip r:embed="rId2"/>
          <a:srcRect l="3399" r="3399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EE5B56D-E123-4FB9-8CFE-EA426264A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4" y="10351"/>
            <a:ext cx="13129759" cy="101755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7DD9553-E079-482E-B453-C83BBFCFD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6083310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343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679" y="0"/>
            <a:ext cx="12389534" cy="7181850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934075" y="622300"/>
            <a:ext cx="6257925" cy="1325563"/>
          </a:xfrm>
        </p:spPr>
        <p:txBody>
          <a:bodyPr/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Nido de cóndores </a:t>
            </a:r>
            <a:r>
              <a:rPr lang="es-AR" b="1" dirty="0">
                <a:solidFill>
                  <a:srgbClr val="8CADAE">
                    <a:shade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5500</a:t>
            </a:r>
            <a:endParaRPr lang="es-A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2BD2534-892C-4A6F-95A6-80E1E7C3C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07" y="-97534"/>
            <a:ext cx="12222708" cy="9253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D3C0B09-9A4A-4A59-83A5-25382AA4F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368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125" y="2623767"/>
            <a:ext cx="10515600" cy="1325563"/>
          </a:xfrm>
        </p:spPr>
        <p:txBody>
          <a:bodyPr/>
          <a:lstStyle/>
          <a:p>
            <a:r>
              <a:rPr lang="es-AR" dirty="0"/>
              <a:t>Paulo </a:t>
            </a: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20" y="2431293"/>
            <a:ext cx="3656244" cy="2742183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60" y="405406"/>
            <a:ext cx="3120280" cy="234021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964" y="3016282"/>
            <a:ext cx="5145616" cy="3859212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736" y="405406"/>
            <a:ext cx="3696139" cy="2772104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34" y="573458"/>
            <a:ext cx="3248000" cy="243600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20" y="4221088"/>
            <a:ext cx="3248000" cy="2436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7C24A73-12E2-4CDD-8EA7-62F3575C93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44231"/>
            <a:ext cx="12249150" cy="92531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678BE8A-2369-4DD0-B625-0D22BEF15C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67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3" y="-1308100"/>
            <a:ext cx="12192000" cy="8166100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Nido de cóndores 5500 dos noches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F1F4B47-0BC7-4C63-B733-D5A67A4C2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7" y="-97534"/>
            <a:ext cx="12136813" cy="9253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B95776B-9D98-4291-B802-1B23D15AE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523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670" y="752002"/>
            <a:ext cx="10101337" cy="5815945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399" y="983557"/>
            <a:ext cx="4173795" cy="1325563"/>
          </a:xfrm>
        </p:spPr>
        <p:txBody>
          <a:bodyPr/>
          <a:lstStyle/>
          <a:p>
            <a:r>
              <a:rPr lang="es-AR" dirty="0"/>
              <a:t>Camino a cólera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F936F64-1E60-4E9E-BFCF-93762670D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3330"/>
            <a:ext cx="13379205" cy="103688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FC56AE7-9D48-4596-838A-C7FA4359E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905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Aconcagua_6_opt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840" y="0"/>
            <a:ext cx="12361679" cy="926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 primero llegamos a Berlín - 5930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766E3AF-64C3-4A8E-83A5-06C4CDEDE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614"/>
            <a:ext cx="11939590" cy="9253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6984595-DD41-4BFF-AFC3-72FBBAE59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366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Aconcagua_Cole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6" y="-208785"/>
            <a:ext cx="12136812" cy="809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0025" y="850900"/>
            <a:ext cx="3324225" cy="1325563"/>
          </a:xfrm>
        </p:spPr>
        <p:txBody>
          <a:bodyPr/>
          <a:lstStyle/>
          <a:p>
            <a:r>
              <a:rPr lang="es-AR" dirty="0"/>
              <a:t>Cólera - 5970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C389AAB-8E3C-4183-8565-E884A7A46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8" y="29340"/>
            <a:ext cx="12908337" cy="10003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8F2834D-ED31-441F-B7A4-F29E53FA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36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25317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3 Marcador de contenid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0" r="2550"/>
          <a:stretch/>
        </p:blipFill>
        <p:spPr>
          <a:xfrm>
            <a:off x="-5" y="-20463"/>
            <a:ext cx="8573733" cy="7803760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15598" y="4421037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ahora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Mathew… 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extraña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decisión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AFAABE7-CBD3-480B-93A1-4F667F1B6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36"/>
            <a:ext cx="12192000" cy="92531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CA17CB7-FB04-47D9-BA4E-1E4228693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48" y="6433145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69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10"/>
          <a:stretch/>
        </p:blipFill>
        <p:spPr>
          <a:xfrm>
            <a:off x="0" y="21136"/>
            <a:ext cx="12192001" cy="6836864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1710321"/>
            <a:ext cx="10515600" cy="1325563"/>
          </a:xfrm>
        </p:spPr>
        <p:txBody>
          <a:bodyPr/>
          <a:lstStyle/>
          <a:p>
            <a:r>
              <a:rPr lang="es-AR" dirty="0">
                <a:solidFill>
                  <a:schemeClr val="bg1"/>
                </a:solidFill>
              </a:rPr>
              <a:t>Salimos a cumbre: 5 am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5E6384-3298-4CDC-989C-353CC2A67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36"/>
            <a:ext cx="13129772" cy="10175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884399B-DA5B-4685-9857-EFC7ADD2D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373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7"/>
          <a:stretch/>
        </p:blipFill>
        <p:spPr>
          <a:xfrm>
            <a:off x="55188" y="-167640"/>
            <a:ext cx="12136812" cy="7025640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Paulo… con frio para…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D4B5BA6-E1E4-4E44-B08A-822C2FA33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8" y="0"/>
            <a:ext cx="11939590" cy="9253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835C7A1-F188-44C0-B9FB-69BC06DDD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124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257" y="0"/>
            <a:ext cx="12453257" cy="9339943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812805"/>
            <a:ext cx="10515600" cy="1325563"/>
          </a:xfrm>
        </p:spPr>
        <p:txBody>
          <a:bodyPr/>
          <a:lstStyle/>
          <a:p>
            <a:r>
              <a:rPr lang="es-AR" dirty="0"/>
              <a:t>Independencia 6380… </a:t>
            </a:r>
            <a:r>
              <a:rPr lang="es-AR" dirty="0" err="1"/>
              <a:t>bastaaaaante</a:t>
            </a:r>
            <a:r>
              <a:rPr lang="es-AR" dirty="0"/>
              <a:t> frio.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FFDB10D-6C86-43C3-B6CA-4C1E40BA1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39"/>
            <a:ext cx="11939590" cy="9253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3D1A730-5BC7-4DF1-AAE7-F58EA41CF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08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Permisos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sz="2000" dirty="0"/>
              <a:t>Centro de Visitantes de ANP</a:t>
            </a:r>
          </a:p>
          <a:p>
            <a:pPr marL="0" indent="0" algn="ctr">
              <a:buNone/>
            </a:pPr>
            <a:r>
              <a:rPr lang="es-AR" sz="2000" dirty="0"/>
              <a:t>Av. San Martín 1143 Piso 1º Ciudad de Mendoza,</a:t>
            </a:r>
          </a:p>
          <a:p>
            <a:pPr marL="0" indent="0" algn="ctr">
              <a:buNone/>
            </a:pPr>
            <a:r>
              <a:rPr lang="es-AR" sz="2000" dirty="0"/>
              <a:t>Horario: Lunes a Viernes de 8 a 18 </a:t>
            </a:r>
            <a:r>
              <a:rPr lang="es-AR" sz="2000" dirty="0" err="1"/>
              <a:t>hs</a:t>
            </a:r>
            <a:r>
              <a:rPr lang="es-AR" sz="2000" dirty="0"/>
              <a:t>, sáb, dom. y feriados de 9 a 13 </a:t>
            </a:r>
            <a:r>
              <a:rPr lang="es-AR" sz="2000" dirty="0" err="1"/>
              <a:t>hs</a:t>
            </a:r>
            <a:r>
              <a:rPr lang="es-AR" sz="2000" dirty="0"/>
              <a:t>.  </a:t>
            </a:r>
          </a:p>
          <a:p>
            <a:pPr marL="0" indent="0" algn="ctr">
              <a:buNone/>
            </a:pPr>
            <a:r>
              <a:rPr lang="es-AR" sz="2000" dirty="0"/>
              <a:t>fuera de temporada oficial, Lunes a Viernes de 8 a 13 </a:t>
            </a:r>
            <a:r>
              <a:rPr lang="es-AR" sz="2000" dirty="0" err="1"/>
              <a:t>hs</a:t>
            </a:r>
            <a:r>
              <a:rPr lang="es-AR" sz="2000" dirty="0"/>
              <a:t>.</a:t>
            </a:r>
          </a:p>
          <a:p>
            <a:pPr marL="0" indent="0" algn="ctr">
              <a:buNone/>
            </a:pPr>
            <a:r>
              <a:rPr lang="es-AR" sz="2000" dirty="0"/>
              <a:t>Tel. 0054-261-4258751 mail: informesaconcagua@mendoza.gov.ar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3139F7D-1271-4218-A0B9-4602BD19E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5" y="536075"/>
            <a:ext cx="11939590" cy="9253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D586474-57A2-4EBF-B79D-285943A22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346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5"/>
          <a:stretch/>
        </p:blipFill>
        <p:spPr>
          <a:xfrm>
            <a:off x="554322" y="-114300"/>
            <a:ext cx="11202491" cy="6972300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7183" y="1006444"/>
            <a:ext cx="10515600" cy="1325563"/>
          </a:xfrm>
        </p:spPr>
        <p:txBody>
          <a:bodyPr/>
          <a:lstStyle/>
          <a:p>
            <a:r>
              <a:rPr lang="es-A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Juan….</a:t>
            </a:r>
            <a:br>
              <a:rPr lang="es-A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Cuando las cosas se ponen raras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E2FF43D-267A-4193-9C54-572C9F00E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29772" cy="10175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64623F2-2678-4BCF-801A-14416D1CA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494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867"/>
            <a:ext cx="12309632" cy="9232224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542779"/>
            <a:ext cx="10515600" cy="1325563"/>
          </a:xfrm>
        </p:spPr>
        <p:txBody>
          <a:bodyPr>
            <a:normAutofit/>
          </a:bodyPr>
          <a:lstStyle/>
          <a:p>
            <a:r>
              <a:rPr lang="es-AR" b="1" dirty="0">
                <a:solidFill>
                  <a:schemeClr val="tx1"/>
                </a:solidFill>
              </a:rPr>
              <a:t>Y ahora si… paulo en todo su esplendor!!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E6524F2-B207-4255-AD08-29F85ED4F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3"/>
            <a:ext cx="11939590" cy="9253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E5300A3-1502-4D53-83D3-A3E2C52B8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624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" t="481" r="272" b="12703"/>
          <a:stretch/>
        </p:blipFill>
        <p:spPr>
          <a:xfrm>
            <a:off x="-108708" y="-152400"/>
            <a:ext cx="12472188" cy="7010400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60700" y="744445"/>
            <a:ext cx="10515600" cy="1325563"/>
          </a:xfrm>
        </p:spPr>
        <p:txBody>
          <a:bodyPr/>
          <a:lstStyle/>
          <a:p>
            <a:pPr algn="ctr"/>
            <a:r>
              <a:rPr lang="es-AR" dirty="0">
                <a:solidFill>
                  <a:schemeClr val="bg1"/>
                </a:solidFill>
              </a:rPr>
              <a:t>La cueva – 6650</a:t>
            </a:r>
            <a:br>
              <a:rPr lang="es-AR" dirty="0">
                <a:solidFill>
                  <a:schemeClr val="bg1"/>
                </a:solidFill>
              </a:rPr>
            </a:br>
            <a:r>
              <a:rPr lang="es-AR" dirty="0">
                <a:solidFill>
                  <a:schemeClr val="bg1"/>
                </a:solidFill>
              </a:rPr>
              <a:t>decisiones de frio y calor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75A41B9-178C-44CC-9CED-BA8E82D35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707" y="35642"/>
            <a:ext cx="13129772" cy="10175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F8B542B-B1A7-4ACA-AFE1-C39342EA3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369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7183" y="765371"/>
            <a:ext cx="3271417" cy="1325563"/>
          </a:xfrm>
        </p:spPr>
        <p:txBody>
          <a:bodyPr/>
          <a:lstStyle/>
          <a:p>
            <a:r>
              <a:rPr lang="es-AR" dirty="0">
                <a:solidFill>
                  <a:schemeClr val="bg1"/>
                </a:solidFill>
              </a:rPr>
              <a:t>La canaleta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26CEF6F-2AB0-41F2-9A2C-A4EFC64AA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694"/>
            <a:ext cx="12319000" cy="9253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C5E87E3-D269-4473-8F67-28F8C3897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31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aniel\andina\Fotos\aconcagua\1935600_10206905750593961_3481860957936057788_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8" y="-1458493"/>
            <a:ext cx="12053944" cy="904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La canaleta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861088" y="996011"/>
            <a:ext cx="588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/>
              <a:t>12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32AA891-40C2-4043-ACA8-B1FD5BEEE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694"/>
            <a:ext cx="11939590" cy="9253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1B8B9F1-39C2-4D6D-8394-0F0C1DE9E8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264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 descr="Imagen que contiene nieve, cubierto, esquiando, vistiendo&#10;&#10;Descripción generada automáticamente">
            <a:extLst>
              <a:ext uri="{FF2B5EF4-FFF2-40B4-BE49-F238E27FC236}">
                <a16:creationId xmlns:a16="http://schemas.microsoft.com/office/drawing/2014/main" id="{D8810C39-0390-4DE0-ACE9-A6C3A4612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630" r="4121"/>
          <a:stretch/>
        </p:blipFill>
        <p:spPr>
          <a:xfrm rot="16200000">
            <a:off x="-547067" y="585289"/>
            <a:ext cx="7157337" cy="5986762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96753" y="2052983"/>
            <a:ext cx="3823477" cy="1325563"/>
          </a:xfrm>
        </p:spPr>
        <p:txBody>
          <a:bodyPr>
            <a:noAutofit/>
          </a:bodyPr>
          <a:lstStyle/>
          <a:p>
            <a:r>
              <a:rPr lang="es-AR" sz="7200" dirty="0"/>
              <a:t>¡Cumbre!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D137732-E73F-4494-951A-AFD16CFCE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253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1A68391-2BFE-471B-8E7B-411C23A6DD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835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Pero aun nos queda Wolfgang</a:t>
            </a: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88" y="2152353"/>
            <a:ext cx="5472607" cy="4104456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17" y="1290442"/>
            <a:ext cx="6096000" cy="4572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A113258-644A-44ED-857E-9BE8CC1CD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8" y="70694"/>
            <a:ext cx="11939590" cy="9253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2E98F80-9471-4156-8C58-25F9E14218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200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05" y="-1"/>
            <a:ext cx="12286806" cy="8229601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5520" y="1196752"/>
            <a:ext cx="8534400" cy="758952"/>
          </a:xfrm>
        </p:spPr>
        <p:txBody>
          <a:bodyPr>
            <a:noAutofit/>
          </a:bodyPr>
          <a:lstStyle/>
          <a:p>
            <a:r>
              <a:rPr lang="es-AR" dirty="0"/>
              <a:t>Lo que hacemos nos define… </a:t>
            </a:r>
            <a:br>
              <a:rPr lang="es-AR" dirty="0"/>
            </a:br>
            <a:r>
              <a:rPr lang="es-AR" dirty="0"/>
              <a:t>¡gracias a todos!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43BA2DA-37DF-4586-904E-206ABFE36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416"/>
            <a:ext cx="11939590" cy="9253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99C465B-B548-4E00-8319-8925D312A0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890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351EEC-7310-4434-9678-CD9010E83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90" y="0"/>
            <a:ext cx="51435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3145280" y="2043245"/>
            <a:ext cx="10515600" cy="10011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8000" b="1" dirty="0">
                <a:latin typeface="Arial Black" charset="0"/>
                <a:ea typeface="Arial Black" charset="0"/>
                <a:cs typeface="Arial Black" charset="0"/>
              </a:rPr>
              <a:t>¡Gracias!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80" y="5702999"/>
            <a:ext cx="7772400" cy="12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28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742A528-B5BC-48B8-92DE-9C2B44451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3 Imagen">
            <a:extLst>
              <a:ext uri="{FF2B5EF4-FFF2-40B4-BE49-F238E27FC236}">
                <a16:creationId xmlns:a16="http://schemas.microsoft.com/office/drawing/2014/main" id="{53CA6BFD-4D3A-4FE5-BF32-BD43C3DC9DF4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7048"/>
          <a:stretch/>
        </p:blipFill>
        <p:spPr>
          <a:xfrm>
            <a:off x="196308" y="1081548"/>
            <a:ext cx="6617032" cy="4095516"/>
          </a:xfrm>
          <a:custGeom>
            <a:avLst/>
            <a:gdLst/>
            <a:ahLst/>
            <a:cxnLst/>
            <a:rect l="l" t="t" r="r" b="b"/>
            <a:pathLst>
              <a:path w="8500451" h="5783926">
                <a:moveTo>
                  <a:pt x="4814568" y="604"/>
                </a:moveTo>
                <a:cubicBezTo>
                  <a:pt x="5041344" y="3294"/>
                  <a:pt x="5267019" y="14348"/>
                  <a:pt x="5493575" y="21000"/>
                </a:cubicBezTo>
                <a:cubicBezTo>
                  <a:pt x="5987120" y="36130"/>
                  <a:pt x="6483273" y="35607"/>
                  <a:pt x="6977859" y="46564"/>
                </a:cubicBezTo>
                <a:cubicBezTo>
                  <a:pt x="7286195" y="53346"/>
                  <a:pt x="7590877" y="77867"/>
                  <a:pt x="7880953" y="154038"/>
                </a:cubicBezTo>
                <a:cubicBezTo>
                  <a:pt x="7921646" y="164993"/>
                  <a:pt x="7967557" y="167081"/>
                  <a:pt x="7998861" y="193166"/>
                </a:cubicBezTo>
                <a:cubicBezTo>
                  <a:pt x="8033815" y="222382"/>
                  <a:pt x="8019729" y="265163"/>
                  <a:pt x="7968600" y="273511"/>
                </a:cubicBezTo>
                <a:cubicBezTo>
                  <a:pt x="7903386" y="284466"/>
                  <a:pt x="7836607" y="287597"/>
                  <a:pt x="7764609" y="294901"/>
                </a:cubicBezTo>
                <a:cubicBezTo>
                  <a:pt x="7792260" y="335073"/>
                  <a:pt x="7859040" y="304814"/>
                  <a:pt x="7876257" y="354899"/>
                </a:cubicBezTo>
                <a:cubicBezTo>
                  <a:pt x="7799043" y="389332"/>
                  <a:pt x="7705656" y="366898"/>
                  <a:pt x="7631049" y="400810"/>
                </a:cubicBezTo>
                <a:cubicBezTo>
                  <a:pt x="7633137" y="424287"/>
                  <a:pt x="7649831" y="426374"/>
                  <a:pt x="7663396" y="432635"/>
                </a:cubicBezTo>
                <a:cubicBezTo>
                  <a:pt x="7676961" y="438373"/>
                  <a:pt x="7710871" y="430026"/>
                  <a:pt x="7696264" y="462894"/>
                </a:cubicBezTo>
                <a:cubicBezTo>
                  <a:pt x="7541315" y="482719"/>
                  <a:pt x="7393147" y="550021"/>
                  <a:pt x="7229849" y="540630"/>
                </a:cubicBezTo>
                <a:cubicBezTo>
                  <a:pt x="7431755" y="558890"/>
                  <a:pt x="7602355" y="633496"/>
                  <a:pt x="7780782" y="683059"/>
                </a:cubicBezTo>
                <a:cubicBezTo>
                  <a:pt x="7773479" y="741491"/>
                  <a:pt x="7701483" y="718014"/>
                  <a:pt x="7680613" y="759751"/>
                </a:cubicBezTo>
                <a:cubicBezTo>
                  <a:pt x="7794869" y="788967"/>
                  <a:pt x="7904429" y="823401"/>
                  <a:pt x="7998861" y="880789"/>
                </a:cubicBezTo>
                <a:cubicBezTo>
                  <a:pt x="8083901" y="932439"/>
                  <a:pt x="8164765" y="989306"/>
                  <a:pt x="8257111" y="1031566"/>
                </a:cubicBezTo>
                <a:cubicBezTo>
                  <a:pt x="8354150" y="1075912"/>
                  <a:pt x="8413103" y="1132779"/>
                  <a:pt x="8402148" y="1229819"/>
                </a:cubicBezTo>
                <a:cubicBezTo>
                  <a:pt x="8397452" y="1269468"/>
                  <a:pt x="8409973" y="1302859"/>
                  <a:pt x="8453275" y="1318510"/>
                </a:cubicBezTo>
                <a:cubicBezTo>
                  <a:pt x="8507013" y="1337814"/>
                  <a:pt x="8501275" y="1367029"/>
                  <a:pt x="8499187" y="1411897"/>
                </a:cubicBezTo>
                <a:cubicBezTo>
                  <a:pt x="8496056" y="1465634"/>
                  <a:pt x="8468406" y="1486504"/>
                  <a:pt x="8419885" y="1504764"/>
                </a:cubicBezTo>
                <a:cubicBezTo>
                  <a:pt x="8350497" y="1530327"/>
                  <a:pt x="8349975" y="1569978"/>
                  <a:pt x="8368237" y="1617454"/>
                </a:cubicBezTo>
                <a:cubicBezTo>
                  <a:pt x="8378149" y="1643540"/>
                  <a:pt x="8393278" y="1664409"/>
                  <a:pt x="8415713" y="1683712"/>
                </a:cubicBezTo>
                <a:cubicBezTo>
                  <a:pt x="8493448" y="1751014"/>
                  <a:pt x="8492927" y="1752056"/>
                  <a:pt x="8416755" y="1831880"/>
                </a:cubicBezTo>
                <a:cubicBezTo>
                  <a:pt x="8396408" y="1853269"/>
                  <a:pt x="8374496" y="1867356"/>
                  <a:pt x="8383888" y="1901790"/>
                </a:cubicBezTo>
                <a:cubicBezTo>
                  <a:pt x="8415713" y="2016046"/>
                  <a:pt x="8411538" y="2016046"/>
                  <a:pt x="8283717" y="2053609"/>
                </a:cubicBezTo>
                <a:cubicBezTo>
                  <a:pt x="8254501" y="2062479"/>
                  <a:pt x="8215373" y="2054653"/>
                  <a:pt x="8198678" y="2087521"/>
                </a:cubicBezTo>
                <a:cubicBezTo>
                  <a:pt x="8209113" y="2111521"/>
                  <a:pt x="8184591" y="2690625"/>
                  <a:pt x="8207547" y="2700017"/>
                </a:cubicBezTo>
                <a:cubicBezTo>
                  <a:pt x="8387017" y="2773578"/>
                  <a:pt x="8409451" y="2860184"/>
                  <a:pt x="8269632" y="2996352"/>
                </a:cubicBezTo>
                <a:cubicBezTo>
                  <a:pt x="8175722" y="3087653"/>
                  <a:pt x="8186677" y="3236864"/>
                  <a:pt x="8225807" y="3330251"/>
                </a:cubicBezTo>
                <a:cubicBezTo>
                  <a:pt x="8373452" y="3371467"/>
                  <a:pt x="8341107" y="3481027"/>
                  <a:pt x="8370845" y="3577023"/>
                </a:cubicBezTo>
                <a:cubicBezTo>
                  <a:pt x="8392757" y="3649020"/>
                  <a:pt x="8306673" y="3639107"/>
                  <a:pt x="8310847" y="3671976"/>
                </a:cubicBezTo>
                <a:cubicBezTo>
                  <a:pt x="8365105" y="3711626"/>
                  <a:pt x="8437624" y="3724148"/>
                  <a:pt x="8479884" y="3778406"/>
                </a:cubicBezTo>
                <a:cubicBezTo>
                  <a:pt x="8403713" y="3818056"/>
                  <a:pt x="8365105" y="3873880"/>
                  <a:pt x="8322845" y="3929703"/>
                </a:cubicBezTo>
                <a:cubicBezTo>
                  <a:pt x="8254501" y="4020482"/>
                  <a:pt x="8161635" y="4097174"/>
                  <a:pt x="8063031" y="4166563"/>
                </a:cubicBezTo>
                <a:cubicBezTo>
                  <a:pt x="8012947" y="4649674"/>
                  <a:pt x="7851215" y="5156783"/>
                  <a:pt x="7833475" y="5181825"/>
                </a:cubicBezTo>
                <a:cubicBezTo>
                  <a:pt x="7760436" y="5174520"/>
                  <a:pt x="7618528" y="5466682"/>
                  <a:pt x="7495403" y="5493812"/>
                </a:cubicBezTo>
                <a:cubicBezTo>
                  <a:pt x="7366017" y="5523550"/>
                  <a:pt x="5441925" y="5797973"/>
                  <a:pt x="5148199" y="5783364"/>
                </a:cubicBezTo>
                <a:cubicBezTo>
                  <a:pt x="3551743" y="5705628"/>
                  <a:pt x="3505310" y="5598155"/>
                  <a:pt x="3505310" y="5598155"/>
                </a:cubicBezTo>
                <a:cubicBezTo>
                  <a:pt x="3505310" y="5598155"/>
                  <a:pt x="3596089" y="5571548"/>
                  <a:pt x="3675390" y="5541287"/>
                </a:cubicBezTo>
                <a:cubicBezTo>
                  <a:pt x="3627392" y="5542853"/>
                  <a:pt x="3579395" y="5543896"/>
                  <a:pt x="3531919" y="5542331"/>
                </a:cubicBezTo>
                <a:cubicBezTo>
                  <a:pt x="3164108" y="5531375"/>
                  <a:pt x="3500093" y="5511028"/>
                  <a:pt x="3138022" y="5469291"/>
                </a:cubicBezTo>
                <a:cubicBezTo>
                  <a:pt x="2527092" y="5398860"/>
                  <a:pt x="2618913" y="5380598"/>
                  <a:pt x="2058068" y="5181825"/>
                </a:cubicBezTo>
                <a:cubicBezTo>
                  <a:pt x="2008504" y="5164086"/>
                  <a:pt x="1660519" y="5056613"/>
                  <a:pt x="1447659" y="5044613"/>
                </a:cubicBezTo>
                <a:cubicBezTo>
                  <a:pt x="1391313" y="5041483"/>
                  <a:pt x="1329751" y="5042527"/>
                  <a:pt x="1281230" y="4977311"/>
                </a:cubicBezTo>
                <a:cubicBezTo>
                  <a:pt x="1429920" y="4979399"/>
                  <a:pt x="1557741" y="4979399"/>
                  <a:pt x="1696518" y="4945487"/>
                </a:cubicBezTo>
                <a:cubicBezTo>
                  <a:pt x="1622434" y="4898532"/>
                  <a:pt x="1537394" y="4938705"/>
                  <a:pt x="1478440" y="4905836"/>
                </a:cubicBezTo>
                <a:cubicBezTo>
                  <a:pt x="1423138" y="4875577"/>
                  <a:pt x="1375140" y="4871404"/>
                  <a:pt x="1318795" y="4919401"/>
                </a:cubicBezTo>
                <a:cubicBezTo>
                  <a:pt x="1289578" y="4944443"/>
                  <a:pt x="1237928" y="4939747"/>
                  <a:pt x="1208190" y="4925140"/>
                </a:cubicBezTo>
                <a:cubicBezTo>
                  <a:pt x="1049066" y="4846360"/>
                  <a:pt x="1052718" y="4847404"/>
                  <a:pt x="875857" y="4867751"/>
                </a:cubicBezTo>
                <a:cubicBezTo>
                  <a:pt x="763166" y="4880272"/>
                  <a:pt x="648388" y="4902706"/>
                  <a:pt x="545088" y="4889141"/>
                </a:cubicBezTo>
                <a:cubicBezTo>
                  <a:pt x="532045" y="4859403"/>
                  <a:pt x="543522" y="4845839"/>
                  <a:pt x="558131" y="4841666"/>
                </a:cubicBezTo>
                <a:cubicBezTo>
                  <a:pt x="796034" y="4776973"/>
                  <a:pt x="840379" y="4702889"/>
                  <a:pt x="1081413" y="4662717"/>
                </a:cubicBezTo>
                <a:cubicBezTo>
                  <a:pt x="1099151" y="4617327"/>
                  <a:pt x="1011503" y="4609500"/>
                  <a:pt x="1052718" y="4564633"/>
                </a:cubicBezTo>
                <a:cubicBezTo>
                  <a:pt x="1127846" y="4529678"/>
                  <a:pt x="1216016" y="4570894"/>
                  <a:pt x="1290622" y="4525505"/>
                </a:cubicBezTo>
                <a:cubicBezTo>
                  <a:pt x="1277579" y="4493158"/>
                  <a:pt x="1214972" y="4516636"/>
                  <a:pt x="1217581" y="4482202"/>
                </a:cubicBezTo>
                <a:cubicBezTo>
                  <a:pt x="1220712" y="4442552"/>
                  <a:pt x="1264536" y="4448813"/>
                  <a:pt x="1294796" y="4451421"/>
                </a:cubicBezTo>
                <a:cubicBezTo>
                  <a:pt x="1441398" y="4464985"/>
                  <a:pt x="1568696" y="4390902"/>
                  <a:pt x="1709040" y="4365860"/>
                </a:cubicBezTo>
                <a:cubicBezTo>
                  <a:pt x="1559306" y="4303253"/>
                  <a:pt x="686474" y="4353338"/>
                  <a:pt x="530479" y="4334034"/>
                </a:cubicBezTo>
                <a:cubicBezTo>
                  <a:pt x="367182" y="4314210"/>
                  <a:pt x="107367" y="4261516"/>
                  <a:pt x="174146" y="4244821"/>
                </a:cubicBezTo>
                <a:cubicBezTo>
                  <a:pt x="249796" y="4225518"/>
                  <a:pt x="519524" y="3996484"/>
                  <a:pt x="596216" y="3986050"/>
                </a:cubicBezTo>
                <a:cubicBezTo>
                  <a:pt x="685430" y="3974050"/>
                  <a:pt x="703169" y="3957876"/>
                  <a:pt x="820554" y="3875967"/>
                </a:cubicBezTo>
                <a:cubicBezTo>
                  <a:pt x="897769" y="3822230"/>
                  <a:pt x="576391" y="3939094"/>
                  <a:pt x="451179" y="3901009"/>
                </a:cubicBezTo>
                <a:cubicBezTo>
                  <a:pt x="405268" y="3886923"/>
                  <a:pt x="729255" y="3738233"/>
                  <a:pt x="729255" y="3711105"/>
                </a:cubicBezTo>
                <a:cubicBezTo>
                  <a:pt x="729255" y="3682409"/>
                  <a:pt x="700038" y="3676150"/>
                  <a:pt x="672387" y="3676150"/>
                </a:cubicBezTo>
                <a:cubicBezTo>
                  <a:pt x="610824" y="3676150"/>
                  <a:pt x="629606" y="3651106"/>
                  <a:pt x="568043" y="3652673"/>
                </a:cubicBezTo>
                <a:cubicBezTo>
                  <a:pt x="748558" y="3580154"/>
                  <a:pt x="860205" y="3599458"/>
                  <a:pt x="1038632" y="3533198"/>
                </a:cubicBezTo>
                <a:cubicBezTo>
                  <a:pt x="1125760" y="3500852"/>
                  <a:pt x="817425" y="3393378"/>
                  <a:pt x="907160" y="3365206"/>
                </a:cubicBezTo>
                <a:cubicBezTo>
                  <a:pt x="941071" y="3354249"/>
                  <a:pt x="986461" y="3365727"/>
                  <a:pt x="1009938" y="3327120"/>
                </a:cubicBezTo>
                <a:cubicBezTo>
                  <a:pt x="972897" y="3296340"/>
                  <a:pt x="923855" y="3309904"/>
                  <a:pt x="886812" y="3322425"/>
                </a:cubicBezTo>
                <a:cubicBezTo>
                  <a:pt x="792381" y="3354772"/>
                  <a:pt x="799165" y="3346946"/>
                  <a:pt x="789773" y="3322947"/>
                </a:cubicBezTo>
                <a:cubicBezTo>
                  <a:pt x="758993" y="3241037"/>
                  <a:pt x="682822" y="3267123"/>
                  <a:pt x="615520" y="3280688"/>
                </a:cubicBezTo>
                <a:cubicBezTo>
                  <a:pt x="412050" y="3321382"/>
                  <a:pt x="205972" y="3309904"/>
                  <a:pt x="3023" y="3351641"/>
                </a:cubicBezTo>
                <a:cubicBezTo>
                  <a:pt x="-18888" y="3356337"/>
                  <a:pt x="83890" y="3262949"/>
                  <a:pt x="132409" y="3251993"/>
                </a:cubicBezTo>
                <a:cubicBezTo>
                  <a:pt x="185103" y="3240516"/>
                  <a:pt x="249796" y="3248863"/>
                  <a:pt x="287360" y="3195127"/>
                </a:cubicBezTo>
                <a:cubicBezTo>
                  <a:pt x="220579" y="3181561"/>
                  <a:pt x="144410" y="3207647"/>
                  <a:pt x="78150" y="3164866"/>
                </a:cubicBezTo>
                <a:cubicBezTo>
                  <a:pt x="225276" y="3105913"/>
                  <a:pt x="371878" y="3107999"/>
                  <a:pt x="498655" y="3069914"/>
                </a:cubicBezTo>
                <a:cubicBezTo>
                  <a:pt x="510133" y="2999483"/>
                  <a:pt x="426658" y="3025046"/>
                  <a:pt x="396399" y="2984874"/>
                </a:cubicBezTo>
                <a:cubicBezTo>
                  <a:pt x="1351140" y="2916007"/>
                  <a:pt x="817946" y="2712537"/>
                  <a:pt x="658822" y="2601411"/>
                </a:cubicBezTo>
                <a:cubicBezTo>
                  <a:pt x="605607" y="2564370"/>
                  <a:pt x="1164888" y="2388551"/>
                  <a:pt x="1183148" y="2383856"/>
                </a:cubicBezTo>
                <a:cubicBezTo>
                  <a:pt x="1229581" y="2372900"/>
                  <a:pt x="1413747" y="2380725"/>
                  <a:pt x="1451311" y="2366639"/>
                </a:cubicBezTo>
                <a:cubicBezTo>
                  <a:pt x="1499309" y="2348901"/>
                  <a:pt x="1340706" y="2318120"/>
                  <a:pt x="1376184" y="2296729"/>
                </a:cubicBezTo>
                <a:cubicBezTo>
                  <a:pt x="1625043" y="2145953"/>
                  <a:pt x="1642780" y="1919006"/>
                  <a:pt x="1572870" y="1902834"/>
                </a:cubicBezTo>
                <a:cubicBezTo>
                  <a:pt x="1500353" y="1886138"/>
                  <a:pt x="1429399" y="1899181"/>
                  <a:pt x="1362097" y="1926311"/>
                </a:cubicBezTo>
                <a:cubicBezTo>
                  <a:pt x="1252536" y="1970656"/>
                  <a:pt x="493960" y="1907528"/>
                  <a:pt x="281620" y="1943006"/>
                </a:cubicBezTo>
                <a:cubicBezTo>
                  <a:pt x="249274" y="1948223"/>
                  <a:pt x="205451" y="1971700"/>
                  <a:pt x="174669" y="1927876"/>
                </a:cubicBezTo>
                <a:cubicBezTo>
                  <a:pt x="393269" y="1785969"/>
                  <a:pt x="673952" y="1826663"/>
                  <a:pt x="918115" y="1730145"/>
                </a:cubicBezTo>
                <a:cubicBezTo>
                  <a:pt x="822119" y="1663886"/>
                  <a:pt x="724558" y="1667017"/>
                  <a:pt x="624389" y="1676929"/>
                </a:cubicBezTo>
                <a:cubicBezTo>
                  <a:pt x="598304" y="1679538"/>
                  <a:pt x="562826" y="1683190"/>
                  <a:pt x="556565" y="1655539"/>
                </a:cubicBezTo>
                <a:cubicBezTo>
                  <a:pt x="548739" y="1620584"/>
                  <a:pt x="590999" y="1614323"/>
                  <a:pt x="618650" y="1600237"/>
                </a:cubicBezTo>
                <a:cubicBezTo>
                  <a:pt x="660909" y="1578325"/>
                  <a:pt x="723515" y="1604410"/>
                  <a:pt x="775165" y="1544413"/>
                </a:cubicBezTo>
                <a:cubicBezTo>
                  <a:pt x="618650" y="1558500"/>
                  <a:pt x="486656" y="1583021"/>
                  <a:pt x="348401" y="1624758"/>
                </a:cubicBezTo>
                <a:cubicBezTo>
                  <a:pt x="360400" y="1587717"/>
                  <a:pt x="402137" y="1570499"/>
                  <a:pt x="378660" y="1539719"/>
                </a:cubicBezTo>
                <a:cubicBezTo>
                  <a:pt x="360922" y="1516763"/>
                  <a:pt x="310316" y="1505806"/>
                  <a:pt x="336402" y="1463025"/>
                </a:cubicBezTo>
                <a:cubicBezTo>
                  <a:pt x="409963" y="1417636"/>
                  <a:pt x="514307" y="1429636"/>
                  <a:pt x="576913" y="1364421"/>
                </a:cubicBezTo>
                <a:cubicBezTo>
                  <a:pt x="665605" y="1271556"/>
                  <a:pt x="803338" y="1239731"/>
                  <a:pt x="911856" y="1171908"/>
                </a:cubicBezTo>
                <a:cubicBezTo>
                  <a:pt x="947853" y="1149995"/>
                  <a:pt x="1184192" y="1073303"/>
                  <a:pt x="1247841" y="1048782"/>
                </a:cubicBezTo>
                <a:cubicBezTo>
                  <a:pt x="1336532" y="1014349"/>
                  <a:pt x="1437746" y="1002349"/>
                  <a:pt x="1524872" y="939221"/>
                </a:cubicBezTo>
                <a:cubicBezTo>
                  <a:pt x="1439310" y="926178"/>
                  <a:pt x="1369923" y="985133"/>
                  <a:pt x="1267145" y="956439"/>
                </a:cubicBezTo>
                <a:cubicBezTo>
                  <a:pt x="1429920" y="895398"/>
                  <a:pt x="1579131" y="867746"/>
                  <a:pt x="1697039" y="783749"/>
                </a:cubicBezTo>
                <a:cubicBezTo>
                  <a:pt x="1711648" y="773315"/>
                  <a:pt x="1740342" y="776446"/>
                  <a:pt x="1762255" y="772794"/>
                </a:cubicBezTo>
                <a:cubicBezTo>
                  <a:pt x="1992852" y="735752"/>
                  <a:pt x="2224495" y="704449"/>
                  <a:pt x="2452486" y="650712"/>
                </a:cubicBezTo>
                <a:cubicBezTo>
                  <a:pt x="2504136" y="638191"/>
                  <a:pt x="2595436" y="635061"/>
                  <a:pt x="2586045" y="590193"/>
                </a:cubicBezTo>
                <a:cubicBezTo>
                  <a:pt x="2571959" y="522891"/>
                  <a:pt x="2486919" y="570889"/>
                  <a:pt x="2432138" y="577150"/>
                </a:cubicBezTo>
                <a:cubicBezTo>
                  <a:pt x="2262059" y="597497"/>
                  <a:pt x="2091979" y="632974"/>
                  <a:pt x="1919291" y="613149"/>
                </a:cubicBezTo>
                <a:cubicBezTo>
                  <a:pt x="2035633" y="588107"/>
                  <a:pt x="2151455" y="562542"/>
                  <a:pt x="2267799" y="537499"/>
                </a:cubicBezTo>
                <a:cubicBezTo>
                  <a:pt x="2134238" y="546368"/>
                  <a:pt x="2017896" y="487936"/>
                  <a:pt x="1887988" y="514022"/>
                </a:cubicBezTo>
                <a:cubicBezTo>
                  <a:pt x="1846250" y="522370"/>
                  <a:pt x="1802427" y="495762"/>
                  <a:pt x="1798252" y="454546"/>
                </a:cubicBezTo>
                <a:cubicBezTo>
                  <a:pt x="1793557" y="421678"/>
                  <a:pt x="1832686" y="407071"/>
                  <a:pt x="1862424" y="396636"/>
                </a:cubicBezTo>
                <a:cubicBezTo>
                  <a:pt x="1938595" y="370028"/>
                  <a:pt x="1999113" y="291250"/>
                  <a:pt x="2096675" y="332987"/>
                </a:cubicBezTo>
                <a:cubicBezTo>
                  <a:pt x="2158237" y="267250"/>
                  <a:pt x="2256320" y="256816"/>
                  <a:pt x="2335621" y="239600"/>
                </a:cubicBezTo>
                <a:cubicBezTo>
                  <a:pt x="2588654" y="185341"/>
                  <a:pt x="2845338" y="143081"/>
                  <a:pt x="3102023" y="107082"/>
                </a:cubicBezTo>
                <a:cubicBezTo>
                  <a:pt x="3270538" y="83605"/>
                  <a:pt x="3444270" y="93518"/>
                  <a:pt x="3611219" y="63780"/>
                </a:cubicBezTo>
                <a:cubicBezTo>
                  <a:pt x="3937814" y="5869"/>
                  <a:pt x="4262322" y="7436"/>
                  <a:pt x="4587352" y="1175"/>
                </a:cubicBezTo>
                <a:cubicBezTo>
                  <a:pt x="4663262" y="-260"/>
                  <a:pt x="4738976" y="-293"/>
                  <a:pt x="4814568" y="604"/>
                </a:cubicBezTo>
                <a:close/>
              </a:path>
            </a:pathLst>
          </a:cu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3D2CA31-E67A-44BE-9AF6-0997447C87F7}"/>
              </a:ext>
            </a:extLst>
          </p:cNvPr>
          <p:cNvSpPr/>
          <p:nvPr/>
        </p:nvSpPr>
        <p:spPr>
          <a:xfrm>
            <a:off x="6891998" y="1975144"/>
            <a:ext cx="4773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dirty="0"/>
              <a:t>Centro de Visitantes de ANP</a:t>
            </a:r>
          </a:p>
          <a:p>
            <a:pPr algn="ctr"/>
            <a:r>
              <a:rPr lang="es-AR" dirty="0"/>
              <a:t>Av. San Martín 1143 Piso 1º Ciudad de Mendoza,</a:t>
            </a:r>
          </a:p>
          <a:p>
            <a:pPr algn="ctr"/>
            <a:r>
              <a:rPr lang="es-AR" dirty="0"/>
              <a:t>Horario: Lunes a Viernes de 8 a 18 hs, sáb, dom. y feriados de 9 a 13 hs.  </a:t>
            </a:r>
          </a:p>
          <a:p>
            <a:pPr algn="ctr"/>
            <a:r>
              <a:rPr lang="es-AR" dirty="0"/>
              <a:t>fuera de temporada oficial, Lunes a Viernes de 8 a 13 hs.</a:t>
            </a:r>
          </a:p>
          <a:p>
            <a:pPr algn="ctr"/>
            <a:r>
              <a:rPr lang="es-AR" dirty="0"/>
              <a:t>Tel. 0054-261-4258751 mail: informesaconcagua@mendoza.gov.ar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B3FF85F-FCC6-428E-8B16-7E5F00A45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56" y="-18155"/>
            <a:ext cx="11939590" cy="92531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42B1D23-CDFC-4C51-827E-DF32C2990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477" y="593015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63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9100" y="2203450"/>
            <a:ext cx="10515600" cy="1325563"/>
          </a:xfrm>
        </p:spPr>
        <p:txBody>
          <a:bodyPr>
            <a:normAutofit/>
          </a:bodyPr>
          <a:lstStyle/>
          <a:p>
            <a:r>
              <a:rPr lang="es-AR" dirty="0">
                <a:latin typeface="Tw Cen MT" panose="020B0602020104020603" pitchFamily="34" charset="0"/>
              </a:rPr>
              <a:t>Empresas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AR" sz="3600" dirty="0" err="1">
                <a:latin typeface="Tw Cen MT" panose="020B0602020104020603" pitchFamily="34" charset="0"/>
              </a:rPr>
              <a:t>Lanko</a:t>
            </a:r>
            <a:endParaRPr lang="es-AR" sz="3600" dirty="0">
              <a:latin typeface="Tw Cen MT" panose="020B0602020104020603" pitchFamily="34" charset="0"/>
            </a:endParaRPr>
          </a:p>
          <a:p>
            <a:pPr marL="0" indent="0" algn="ctr">
              <a:buNone/>
            </a:pPr>
            <a:r>
              <a:rPr lang="es-AR" sz="3600" dirty="0" err="1">
                <a:latin typeface="Tw Cen MT" panose="020B0602020104020603" pitchFamily="34" charset="0"/>
              </a:rPr>
              <a:t>Inka</a:t>
            </a:r>
            <a:endParaRPr lang="es-AR" sz="3600" dirty="0">
              <a:latin typeface="Tw Cen MT" panose="020B0602020104020603" pitchFamily="34" charset="0"/>
            </a:endParaRPr>
          </a:p>
          <a:p>
            <a:pPr marL="0" indent="0" algn="ctr">
              <a:buNone/>
            </a:pPr>
            <a:r>
              <a:rPr lang="es-AR" sz="3600" dirty="0">
                <a:latin typeface="Tw Cen MT" panose="020B0602020104020603" pitchFamily="34" charset="0"/>
              </a:rPr>
              <a:t>Aimara (ya transformada) </a:t>
            </a:r>
          </a:p>
          <a:p>
            <a:pPr marL="0" indent="0" algn="ctr">
              <a:buNone/>
            </a:pPr>
            <a:r>
              <a:rPr lang="es-AR" sz="3600" dirty="0">
                <a:latin typeface="Tw Cen MT" panose="020B0602020104020603" pitchFamily="34" charset="0"/>
              </a:rPr>
              <a:t>Grajales</a:t>
            </a:r>
          </a:p>
          <a:p>
            <a:endParaRPr lang="es-AR" dirty="0"/>
          </a:p>
          <a:p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BB0439E-1517-4698-A52D-CDF23F993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8" y="21725"/>
            <a:ext cx="11939590" cy="92531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DAED95E-308D-40E3-B19C-1E84EA3B1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85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73245" y="641248"/>
            <a:ext cx="10515600" cy="1325563"/>
          </a:xfrm>
        </p:spPr>
        <p:txBody>
          <a:bodyPr/>
          <a:lstStyle/>
          <a:p>
            <a:r>
              <a:rPr lang="es-AR" dirty="0"/>
              <a:t>Llegan Los Clientes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s-AR" dirty="0"/>
              <a:t>Saludo y palabras iniciales</a:t>
            </a:r>
          </a:p>
          <a:p>
            <a:r>
              <a:rPr lang="es-AR" b="1" dirty="0"/>
              <a:t>Buenos apretones: </a:t>
            </a:r>
            <a:r>
              <a:rPr lang="es-AR" dirty="0"/>
              <a:t>comunican sociabilidad y asertividad. los buenos apretones, los que resultan en una impresión más favorable, son:</a:t>
            </a:r>
          </a:p>
          <a:p>
            <a:r>
              <a:rPr lang="es-AR" dirty="0"/>
              <a:t>Firmes</a:t>
            </a:r>
          </a:p>
          <a:p>
            <a:r>
              <a:rPr lang="es-AR" dirty="0"/>
              <a:t>Cálidos</a:t>
            </a:r>
          </a:p>
          <a:p>
            <a:r>
              <a:rPr lang="es-AR" dirty="0"/>
              <a:t>Secos</a:t>
            </a:r>
          </a:p>
          <a:p>
            <a:r>
              <a:rPr lang="es-AR" dirty="0"/>
              <a:t>Abarcan la mano completa</a:t>
            </a:r>
          </a:p>
          <a:p>
            <a:r>
              <a:rPr lang="es-AR" dirty="0"/>
              <a:t>Se acompañan con un contacto ocular directo</a:t>
            </a:r>
          </a:p>
          <a:p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3978BA7-4048-40AB-917E-5FE4C38C1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416"/>
            <a:ext cx="11939590" cy="92531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06EC2F7-28CE-47D3-BD62-797D0422D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57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124971" y="651122"/>
            <a:ext cx="6658126" cy="1325563"/>
          </a:xfrm>
        </p:spPr>
        <p:txBody>
          <a:bodyPr/>
          <a:lstStyle/>
          <a:p>
            <a:r>
              <a:rPr lang="es-AR" dirty="0"/>
              <a:t>Dominación vs igualdad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AR" dirty="0"/>
              <a:t>Posición de las palmas: Cuando se ofrece la palma hacia abajo, estamos en presencia de una jugada de dominio.</a:t>
            </a:r>
          </a:p>
          <a:p>
            <a:r>
              <a:rPr lang="es-AR" dirty="0"/>
              <a:t>Ante esta situación la posibilidad más acertada es girarle la mano suavemente pero con decisión, para ubicarla en posición de reciprocidad</a:t>
            </a:r>
          </a:p>
          <a:p>
            <a:r>
              <a:rPr lang="es-AR" dirty="0"/>
              <a:t>Una variante más dominante es no responder inmediatamente. Simplemente se debe mirar directamente al rostro y no hacer nada. Esto provoca en el otro un momentáneo estado de perplejidad que disminuye su capacidad de control muscular. Solo entonces damos la mano y colocamos su palma en posición perpendicular (Cuidado !!!!)</a:t>
            </a:r>
          </a:p>
          <a:p>
            <a:r>
              <a:rPr lang="es-AR" dirty="0"/>
              <a:t>Otra opción es responder en forma aparentemente sumisa con la palma hacia arriba, y luego, dominarlo colocándole la mano izquierda por encima.</a:t>
            </a:r>
          </a:p>
          <a:p>
            <a:endParaRPr lang="es-AR" dirty="0"/>
          </a:p>
          <a:p>
            <a:endParaRPr lang="es-AR" dirty="0"/>
          </a:p>
          <a:p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F770C6-C3E0-437F-85A5-9AA355A46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39590" cy="92531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703024F-5E2F-4F74-8121-D5A53B8AD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3" y="5936579"/>
            <a:ext cx="6167018" cy="1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286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925</Words>
  <Application>Microsoft Office PowerPoint</Application>
  <PresentationFormat>Panorámica</PresentationFormat>
  <Paragraphs>156</Paragraphs>
  <Slides>58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65" baseType="lpstr">
      <vt:lpstr>Arial</vt:lpstr>
      <vt:lpstr>Arial Black</vt:lpstr>
      <vt:lpstr>Calibri</vt:lpstr>
      <vt:lpstr>Calibri Light</vt:lpstr>
      <vt:lpstr>Tw Cen MT</vt:lpstr>
      <vt:lpstr>Wingdings</vt:lpstr>
      <vt:lpstr>Tema de Office</vt:lpstr>
      <vt:lpstr>Presentación de PowerPoint</vt:lpstr>
      <vt:lpstr>Capacitación para Guías </vt:lpstr>
      <vt:lpstr>Presentación de PowerPoint</vt:lpstr>
      <vt:lpstr>Presentación de PowerPoint</vt:lpstr>
      <vt:lpstr>Permisos </vt:lpstr>
      <vt:lpstr>Presentación de PowerPoint</vt:lpstr>
      <vt:lpstr>Empresas</vt:lpstr>
      <vt:lpstr>Llegan Los Clientes</vt:lpstr>
      <vt:lpstr>Dominación vs igualdad</vt:lpstr>
      <vt:lpstr>Demostrar firmeza y capacidad?</vt:lpstr>
      <vt:lpstr>Preparación de la expedición</vt:lpstr>
      <vt:lpstr>Dos accesos</vt:lpstr>
      <vt:lpstr>Rutas de acceso</vt:lpstr>
      <vt:lpstr>Presentación de PowerPoint</vt:lpstr>
      <vt:lpstr>Día 1: comenzamos en horcones-2950 mts. Con un grupo dividido</vt:lpstr>
      <vt:lpstr>Día 1; Silvia y Paulo</vt:lpstr>
      <vt:lpstr>Confluencia-3390mts.</vt:lpstr>
      <vt:lpstr>Servicio medico </vt:lpstr>
      <vt:lpstr>Dia dos : Pared sur. Confirmación </vt:lpstr>
      <vt:lpstr>Presentación de PowerPoint</vt:lpstr>
      <vt:lpstr>Día Tres- para todos menos para mi. </vt:lpstr>
      <vt:lpstr>Día 4 Finalmente partimos</vt:lpstr>
      <vt:lpstr>Plena atención a la posición del cuerpo</vt:lpstr>
      <vt:lpstr>Un rosto flácido es símbolo de fatiga</vt:lpstr>
      <vt:lpstr>Cuidar detalles</vt:lpstr>
      <vt:lpstr>Plaza de mulas-4300mts </vt:lpstr>
      <vt:lpstr>Una ciudad de Nylon</vt:lpstr>
      <vt:lpstr>Día de descanso activo</vt:lpstr>
      <vt:lpstr>Ascensión cerro bonete-5100 mts</vt:lpstr>
      <vt:lpstr>Ya no importa la dificultad de la travesía, por protocolo internacional siempre los clientes con bastón</vt:lpstr>
      <vt:lpstr>Te dejo un regalo </vt:lpstr>
      <vt:lpstr>Descanso total- y ansiedad</vt:lpstr>
      <vt:lpstr>Ruta Normal</vt:lpstr>
      <vt:lpstr>Canadá 5050</vt:lpstr>
      <vt:lpstr>Camino a Canadá  se destaca Wolfgang</vt:lpstr>
      <vt:lpstr>Canadá</vt:lpstr>
      <vt:lpstr>El atardecer que emociona</vt:lpstr>
      <vt:lpstr>Camino a Nido de cóndores</vt:lpstr>
      <vt:lpstr>Camino a Nido de cóndores</vt:lpstr>
      <vt:lpstr>Nido de cóndores 5500</vt:lpstr>
      <vt:lpstr>Paulo </vt:lpstr>
      <vt:lpstr>Nido de cóndores 5500 dos noches </vt:lpstr>
      <vt:lpstr>Camino a cólera</vt:lpstr>
      <vt:lpstr>Pero primero llegamos a Berlín - 5930</vt:lpstr>
      <vt:lpstr>Cólera - 5970</vt:lpstr>
      <vt:lpstr>Y ahora Mathew…  y su extraña decisión  </vt:lpstr>
      <vt:lpstr>Salimos a cumbre: 5 am</vt:lpstr>
      <vt:lpstr>Paulo… con frio para…</vt:lpstr>
      <vt:lpstr>Independencia 6380… bastaaaaante frio. </vt:lpstr>
      <vt:lpstr>Juan…. Cuando las cosas se ponen raras</vt:lpstr>
      <vt:lpstr>Y ahora si… paulo en todo su esplendor!!</vt:lpstr>
      <vt:lpstr>La cueva – 6650 decisiones de frio y calor </vt:lpstr>
      <vt:lpstr>La canaleta</vt:lpstr>
      <vt:lpstr>La canaleta</vt:lpstr>
      <vt:lpstr>¡Cumbre!</vt:lpstr>
      <vt:lpstr>Pero aun nos queda Wolfgang</vt:lpstr>
      <vt:lpstr>Lo que hacemos nos define…  ¡gracias a todos!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Diplomatura en Guía de trekking FRTDF</dc:creator>
  <cp:lastModifiedBy>Diplomatura en Guía de trekking FRTDF</cp:lastModifiedBy>
  <cp:revision>1</cp:revision>
  <dcterms:created xsi:type="dcterms:W3CDTF">2023-10-09T13:50:35Z</dcterms:created>
  <dcterms:modified xsi:type="dcterms:W3CDTF">2023-10-09T13:56:34Z</dcterms:modified>
</cp:coreProperties>
</file>